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3" r:id="rId7"/>
    <p:sldId id="261" r:id="rId8"/>
    <p:sldId id="262" r:id="rId9"/>
    <p:sldId id="270" r:id="rId10"/>
    <p:sldId id="271" r:id="rId11"/>
    <p:sldId id="272" r:id="rId12"/>
    <p:sldId id="263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3B6A7B-9BC0-47B9-91CC-A12EBF196434}" v="87" dt="2021-08-19T19:22:02.6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4" autoAdjust="0"/>
    <p:restoredTop sz="94660"/>
  </p:normalViewPr>
  <p:slideViewPr>
    <p:cSldViewPr snapToGrid="0">
      <p:cViewPr varScale="1">
        <p:scale>
          <a:sx n="98" d="100"/>
          <a:sy n="98" d="100"/>
        </p:scale>
        <p:origin x="14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ng Wang" userId="080697d0-842f-404e-9588-cac5bb6ab7e3" providerId="ADAL" clId="{663B6A7B-9BC0-47B9-91CC-A12EBF196434}"/>
    <pc:docChg chg="undo custSel addSld delSld modSld">
      <pc:chgData name="Daming Wang" userId="080697d0-842f-404e-9588-cac5bb6ab7e3" providerId="ADAL" clId="{663B6A7B-9BC0-47B9-91CC-A12EBF196434}" dt="2021-08-19T19:52:36.442" v="1298" actId="2696"/>
      <pc:docMkLst>
        <pc:docMk/>
      </pc:docMkLst>
      <pc:sldChg chg="addSp delSp modSp new mod setBg setClrOvrMap">
        <pc:chgData name="Daming Wang" userId="080697d0-842f-404e-9588-cac5bb6ab7e3" providerId="ADAL" clId="{663B6A7B-9BC0-47B9-91CC-A12EBF196434}" dt="2021-08-19T18:00:42.233" v="1152" actId="20577"/>
        <pc:sldMkLst>
          <pc:docMk/>
          <pc:sldMk cId="14276589" sldId="256"/>
        </pc:sldMkLst>
        <pc:spChg chg="mod">
          <ac:chgData name="Daming Wang" userId="080697d0-842f-404e-9588-cac5bb6ab7e3" providerId="ADAL" clId="{663B6A7B-9BC0-47B9-91CC-A12EBF196434}" dt="2021-08-19T13:23:40.117" v="70" actId="26606"/>
          <ac:spMkLst>
            <pc:docMk/>
            <pc:sldMk cId="14276589" sldId="256"/>
            <ac:spMk id="2" creationId="{9DC8E925-811F-4867-8C4F-4E901E3AFFDE}"/>
          </ac:spMkLst>
        </pc:spChg>
        <pc:spChg chg="mod">
          <ac:chgData name="Daming Wang" userId="080697d0-842f-404e-9588-cac5bb6ab7e3" providerId="ADAL" clId="{663B6A7B-9BC0-47B9-91CC-A12EBF196434}" dt="2021-08-19T18:00:42.233" v="1152" actId="20577"/>
          <ac:spMkLst>
            <pc:docMk/>
            <pc:sldMk cId="14276589" sldId="256"/>
            <ac:spMk id="3" creationId="{0CFCB851-D3DB-4EE2-A8B0-AB12BD0A3FA9}"/>
          </ac:spMkLst>
        </pc:spChg>
        <pc:spChg chg="add del">
          <ac:chgData name="Daming Wang" userId="080697d0-842f-404e-9588-cac5bb6ab7e3" providerId="ADAL" clId="{663B6A7B-9BC0-47B9-91CC-A12EBF196434}" dt="2021-08-19T13:22:34.473" v="41" actId="26606"/>
          <ac:spMkLst>
            <pc:docMk/>
            <pc:sldMk cId="14276589" sldId="256"/>
            <ac:spMk id="71" creationId="{71B2258F-86CA-4D4D-8270-BC05FCDEBFB3}"/>
          </ac:spMkLst>
        </pc:spChg>
        <pc:picChg chg="add mod ord">
          <ac:chgData name="Daming Wang" userId="080697d0-842f-404e-9588-cac5bb6ab7e3" providerId="ADAL" clId="{663B6A7B-9BC0-47B9-91CC-A12EBF196434}" dt="2021-08-19T13:58:40.080" v="382" actId="1076"/>
          <ac:picMkLst>
            <pc:docMk/>
            <pc:sldMk cId="14276589" sldId="256"/>
            <ac:picMk id="1026" creationId="{C234EF9A-FE15-47E3-81B6-A0FC62FAA1FD}"/>
          </ac:picMkLst>
        </pc:picChg>
      </pc:sldChg>
      <pc:sldChg chg="addSp delSp modSp new mod setBg">
        <pc:chgData name="Daming Wang" userId="080697d0-842f-404e-9588-cac5bb6ab7e3" providerId="ADAL" clId="{663B6A7B-9BC0-47B9-91CC-A12EBF196434}" dt="2021-08-19T13:35:11.739" v="162" actId="14100"/>
        <pc:sldMkLst>
          <pc:docMk/>
          <pc:sldMk cId="2791307490" sldId="257"/>
        </pc:sldMkLst>
        <pc:spChg chg="del mod">
          <ac:chgData name="Daming Wang" userId="080697d0-842f-404e-9588-cac5bb6ab7e3" providerId="ADAL" clId="{663B6A7B-9BC0-47B9-91CC-A12EBF196434}" dt="2021-08-19T13:30:52.163" v="122" actId="26606"/>
          <ac:spMkLst>
            <pc:docMk/>
            <pc:sldMk cId="2791307490" sldId="257"/>
            <ac:spMk id="2" creationId="{2EA982D4-13E2-4166-89FA-CB173F489CCE}"/>
          </ac:spMkLst>
        </pc:spChg>
        <pc:spChg chg="del">
          <ac:chgData name="Daming Wang" userId="080697d0-842f-404e-9588-cac5bb6ab7e3" providerId="ADAL" clId="{663B6A7B-9BC0-47B9-91CC-A12EBF196434}" dt="2021-08-19T13:30:52.163" v="122" actId="26606"/>
          <ac:spMkLst>
            <pc:docMk/>
            <pc:sldMk cId="2791307490" sldId="257"/>
            <ac:spMk id="3" creationId="{95D18935-5884-4155-9BCF-37EB980FA838}"/>
          </ac:spMkLst>
        </pc:spChg>
        <pc:spChg chg="add">
          <ac:chgData name="Daming Wang" userId="080697d0-842f-404e-9588-cac5bb6ab7e3" providerId="ADAL" clId="{663B6A7B-9BC0-47B9-91CC-A12EBF196434}" dt="2021-08-19T13:30:52.163" v="122" actId="26606"/>
          <ac:spMkLst>
            <pc:docMk/>
            <pc:sldMk cId="2791307490" sldId="257"/>
            <ac:spMk id="71" creationId="{42A4FC2C-047E-45A5-965D-8E1E3BF09BC6}"/>
          </ac:spMkLst>
        </pc:spChg>
        <pc:picChg chg="add mod">
          <ac:chgData name="Daming Wang" userId="080697d0-842f-404e-9588-cac5bb6ab7e3" providerId="ADAL" clId="{663B6A7B-9BC0-47B9-91CC-A12EBF196434}" dt="2021-08-19T13:35:11.739" v="162" actId="14100"/>
          <ac:picMkLst>
            <pc:docMk/>
            <pc:sldMk cId="2791307490" sldId="257"/>
            <ac:picMk id="2050" creationId="{FC063147-2366-4EC7-B477-F7DDD2CC4858}"/>
          </ac:picMkLst>
        </pc:picChg>
        <pc:picChg chg="add del mod">
          <ac:chgData name="Daming Wang" userId="080697d0-842f-404e-9588-cac5bb6ab7e3" providerId="ADAL" clId="{663B6A7B-9BC0-47B9-91CC-A12EBF196434}" dt="2021-08-19T13:31:22.630" v="127"/>
          <ac:picMkLst>
            <pc:docMk/>
            <pc:sldMk cId="2791307490" sldId="257"/>
            <ac:picMk id="2051" creationId="{21D4E92D-859A-40F4-B2AA-EA9DD50163A0}"/>
          </ac:picMkLst>
        </pc:picChg>
        <pc:picChg chg="add del mod">
          <ac:chgData name="Daming Wang" userId="080697d0-842f-404e-9588-cac5bb6ab7e3" providerId="ADAL" clId="{663B6A7B-9BC0-47B9-91CC-A12EBF196434}" dt="2021-08-19T13:31:47.141" v="131" actId="478"/>
          <ac:picMkLst>
            <pc:docMk/>
            <pc:sldMk cId="2791307490" sldId="257"/>
            <ac:picMk id="2052" creationId="{D351BDDC-9B4F-44DE-9693-3CB8BB864566}"/>
          </ac:picMkLst>
        </pc:picChg>
      </pc:sldChg>
      <pc:sldChg chg="addSp delSp modSp new mod setBg">
        <pc:chgData name="Daming Wang" userId="080697d0-842f-404e-9588-cac5bb6ab7e3" providerId="ADAL" clId="{663B6A7B-9BC0-47B9-91CC-A12EBF196434}" dt="2021-08-19T13:33:23.653" v="149" actId="1076"/>
        <pc:sldMkLst>
          <pc:docMk/>
          <pc:sldMk cId="2798001704" sldId="258"/>
        </pc:sldMkLst>
        <pc:spChg chg="del mod">
          <ac:chgData name="Daming Wang" userId="080697d0-842f-404e-9588-cac5bb6ab7e3" providerId="ADAL" clId="{663B6A7B-9BC0-47B9-91CC-A12EBF196434}" dt="2021-08-19T13:32:22.962" v="139" actId="26606"/>
          <ac:spMkLst>
            <pc:docMk/>
            <pc:sldMk cId="2798001704" sldId="258"/>
            <ac:spMk id="2" creationId="{5F116DAB-1CBD-4407-9F95-239994EF3E11}"/>
          </ac:spMkLst>
        </pc:spChg>
        <pc:spChg chg="del">
          <ac:chgData name="Daming Wang" userId="080697d0-842f-404e-9588-cac5bb6ab7e3" providerId="ADAL" clId="{663B6A7B-9BC0-47B9-91CC-A12EBF196434}" dt="2021-08-19T13:32:22.962" v="139" actId="26606"/>
          <ac:spMkLst>
            <pc:docMk/>
            <pc:sldMk cId="2798001704" sldId="258"/>
            <ac:spMk id="3" creationId="{D392D9F0-3017-4E9C-AAE7-4C41FB8AA413}"/>
          </ac:spMkLst>
        </pc:spChg>
        <pc:spChg chg="add">
          <ac:chgData name="Daming Wang" userId="080697d0-842f-404e-9588-cac5bb6ab7e3" providerId="ADAL" clId="{663B6A7B-9BC0-47B9-91CC-A12EBF196434}" dt="2021-08-19T13:32:22.962" v="139" actId="26606"/>
          <ac:spMkLst>
            <pc:docMk/>
            <pc:sldMk cId="2798001704" sldId="258"/>
            <ac:spMk id="71" creationId="{42A4FC2C-047E-45A5-965D-8E1E3BF09BC6}"/>
          </ac:spMkLst>
        </pc:spChg>
        <pc:picChg chg="add mod">
          <ac:chgData name="Daming Wang" userId="080697d0-842f-404e-9588-cac5bb6ab7e3" providerId="ADAL" clId="{663B6A7B-9BC0-47B9-91CC-A12EBF196434}" dt="2021-08-19T13:33:23.653" v="149" actId="1076"/>
          <ac:picMkLst>
            <pc:docMk/>
            <pc:sldMk cId="2798001704" sldId="258"/>
            <ac:picMk id="3074" creationId="{0E9F0073-5B3C-4D8B-8209-C6DF5F732F17}"/>
          </ac:picMkLst>
        </pc:picChg>
      </pc:sldChg>
      <pc:sldChg chg="addSp delSp modSp new mod setBg">
        <pc:chgData name="Daming Wang" userId="080697d0-842f-404e-9588-cac5bb6ab7e3" providerId="ADAL" clId="{663B6A7B-9BC0-47B9-91CC-A12EBF196434}" dt="2021-08-19T13:34:43.669" v="161" actId="1076"/>
        <pc:sldMkLst>
          <pc:docMk/>
          <pc:sldMk cId="2382133352" sldId="259"/>
        </pc:sldMkLst>
        <pc:spChg chg="del">
          <ac:chgData name="Daming Wang" userId="080697d0-842f-404e-9588-cac5bb6ab7e3" providerId="ADAL" clId="{663B6A7B-9BC0-47B9-91CC-A12EBF196434}" dt="2021-08-19T13:32:48.454" v="141" actId="26606"/>
          <ac:spMkLst>
            <pc:docMk/>
            <pc:sldMk cId="2382133352" sldId="259"/>
            <ac:spMk id="2" creationId="{F1FB9F1E-61D0-471B-AF76-A9AF9CC21053}"/>
          </ac:spMkLst>
        </pc:spChg>
        <pc:spChg chg="del">
          <ac:chgData name="Daming Wang" userId="080697d0-842f-404e-9588-cac5bb6ab7e3" providerId="ADAL" clId="{663B6A7B-9BC0-47B9-91CC-A12EBF196434}" dt="2021-08-19T13:32:48.454" v="141" actId="26606"/>
          <ac:spMkLst>
            <pc:docMk/>
            <pc:sldMk cId="2382133352" sldId="259"/>
            <ac:spMk id="3" creationId="{E28B6043-DB00-4BDA-B7C6-B6C0FDD01AB4}"/>
          </ac:spMkLst>
        </pc:spChg>
        <pc:spChg chg="add mod">
          <ac:chgData name="Daming Wang" userId="080697d0-842f-404e-9588-cac5bb6ab7e3" providerId="ADAL" clId="{663B6A7B-9BC0-47B9-91CC-A12EBF196434}" dt="2021-08-19T13:33:02.309" v="143" actId="478"/>
          <ac:spMkLst>
            <pc:docMk/>
            <pc:sldMk cId="2382133352" sldId="259"/>
            <ac:spMk id="4" creationId="{4BDBF299-A5BB-4CC2-82A2-A8AB861D5FFA}"/>
          </ac:spMkLst>
        </pc:spChg>
        <pc:spChg chg="add">
          <ac:chgData name="Daming Wang" userId="080697d0-842f-404e-9588-cac5bb6ab7e3" providerId="ADAL" clId="{663B6A7B-9BC0-47B9-91CC-A12EBF196434}" dt="2021-08-19T13:32:48.454" v="141" actId="26606"/>
          <ac:spMkLst>
            <pc:docMk/>
            <pc:sldMk cId="2382133352" sldId="259"/>
            <ac:spMk id="71" creationId="{42A4FC2C-047E-45A5-965D-8E1E3BF09BC6}"/>
          </ac:spMkLst>
        </pc:spChg>
        <pc:picChg chg="add del mod">
          <ac:chgData name="Daming Wang" userId="080697d0-842f-404e-9588-cac5bb6ab7e3" providerId="ADAL" clId="{663B6A7B-9BC0-47B9-91CC-A12EBF196434}" dt="2021-08-19T13:33:02.309" v="143" actId="478"/>
          <ac:picMkLst>
            <pc:docMk/>
            <pc:sldMk cId="2382133352" sldId="259"/>
            <ac:picMk id="4098" creationId="{25D729F1-924F-4F3F-BB79-9AD785EC580A}"/>
          </ac:picMkLst>
        </pc:picChg>
        <pc:picChg chg="add mod">
          <ac:chgData name="Daming Wang" userId="080697d0-842f-404e-9588-cac5bb6ab7e3" providerId="ADAL" clId="{663B6A7B-9BC0-47B9-91CC-A12EBF196434}" dt="2021-08-19T13:34:43.669" v="161" actId="1076"/>
          <ac:picMkLst>
            <pc:docMk/>
            <pc:sldMk cId="2382133352" sldId="259"/>
            <ac:picMk id="4099" creationId="{C9C8DB3F-7880-469A-8FAF-DC22E8BEEF4E}"/>
          </ac:picMkLst>
        </pc:picChg>
      </pc:sldChg>
      <pc:sldChg chg="addSp modSp new">
        <pc:chgData name="Daming Wang" userId="080697d0-842f-404e-9588-cac5bb6ab7e3" providerId="ADAL" clId="{663B6A7B-9BC0-47B9-91CC-A12EBF196434}" dt="2021-08-19T13:35:31.667" v="166" actId="1076"/>
        <pc:sldMkLst>
          <pc:docMk/>
          <pc:sldMk cId="3614850636" sldId="260"/>
        </pc:sldMkLst>
        <pc:spChg chg="mod">
          <ac:chgData name="Daming Wang" userId="080697d0-842f-404e-9588-cac5bb6ab7e3" providerId="ADAL" clId="{663B6A7B-9BC0-47B9-91CC-A12EBF196434}" dt="2021-08-19T13:34:15.259" v="158" actId="1076"/>
          <ac:spMkLst>
            <pc:docMk/>
            <pc:sldMk cId="3614850636" sldId="260"/>
            <ac:spMk id="3" creationId="{4F26A238-237A-4DB6-924C-11DE66FFFD8C}"/>
          </ac:spMkLst>
        </pc:spChg>
        <pc:picChg chg="add mod">
          <ac:chgData name="Daming Wang" userId="080697d0-842f-404e-9588-cac5bb6ab7e3" providerId="ADAL" clId="{663B6A7B-9BC0-47B9-91CC-A12EBF196434}" dt="2021-08-19T13:35:31.667" v="166" actId="1076"/>
          <ac:picMkLst>
            <pc:docMk/>
            <pc:sldMk cId="3614850636" sldId="260"/>
            <ac:picMk id="5122" creationId="{9AE639A5-E07C-4F35-A987-58B07EAE861E}"/>
          </ac:picMkLst>
        </pc:picChg>
      </pc:sldChg>
      <pc:sldChg chg="addSp delSp modSp new mod setBg">
        <pc:chgData name="Daming Wang" userId="080697d0-842f-404e-9588-cac5bb6ab7e3" providerId="ADAL" clId="{663B6A7B-9BC0-47B9-91CC-A12EBF196434}" dt="2021-08-19T13:43:51.363" v="211" actId="1076"/>
        <pc:sldMkLst>
          <pc:docMk/>
          <pc:sldMk cId="3292068371" sldId="261"/>
        </pc:sldMkLst>
        <pc:spChg chg="add del">
          <ac:chgData name="Daming Wang" userId="080697d0-842f-404e-9588-cac5bb6ab7e3" providerId="ADAL" clId="{663B6A7B-9BC0-47B9-91CC-A12EBF196434}" dt="2021-08-19T13:41:05.540" v="179" actId="26606"/>
          <ac:spMkLst>
            <pc:docMk/>
            <pc:sldMk cId="3292068371" sldId="261"/>
            <ac:spMk id="2" creationId="{524EA726-4AA7-4DEE-AF0D-F24693245CD6}"/>
          </ac:spMkLst>
        </pc:spChg>
        <pc:spChg chg="del">
          <ac:chgData name="Daming Wang" userId="080697d0-842f-404e-9588-cac5bb6ab7e3" providerId="ADAL" clId="{663B6A7B-9BC0-47B9-91CC-A12EBF196434}" dt="2021-08-19T13:40:23.454" v="168"/>
          <ac:spMkLst>
            <pc:docMk/>
            <pc:sldMk cId="3292068371" sldId="261"/>
            <ac:spMk id="3" creationId="{526F8A38-C31F-4D3D-8712-49679F487EF7}"/>
          </ac:spMkLst>
        </pc:spChg>
        <pc:spChg chg="add del">
          <ac:chgData name="Daming Wang" userId="080697d0-842f-404e-9588-cac5bb6ab7e3" providerId="ADAL" clId="{663B6A7B-9BC0-47B9-91CC-A12EBF196434}" dt="2021-08-19T13:41:03.101" v="174" actId="26606"/>
          <ac:spMkLst>
            <pc:docMk/>
            <pc:sldMk cId="3292068371" sldId="261"/>
            <ac:spMk id="8" creationId="{2354BA4E-BEAD-4DF5-83C2-FB542CF28DE4}"/>
          </ac:spMkLst>
        </pc:spChg>
        <pc:spChg chg="add del">
          <ac:chgData name="Daming Wang" userId="080697d0-842f-404e-9588-cac5bb6ab7e3" providerId="ADAL" clId="{663B6A7B-9BC0-47B9-91CC-A12EBF196434}" dt="2021-08-19T13:41:00.984" v="172" actId="26606"/>
          <ac:spMkLst>
            <pc:docMk/>
            <pc:sldMk cId="3292068371" sldId="261"/>
            <ac:spMk id="9" creationId="{42A4FC2C-047E-45A5-965D-8E1E3BF09BC6}"/>
          </ac:spMkLst>
        </pc:spChg>
        <pc:spChg chg="add del">
          <ac:chgData name="Daming Wang" userId="080697d0-842f-404e-9588-cac5bb6ab7e3" providerId="ADAL" clId="{663B6A7B-9BC0-47B9-91CC-A12EBF196434}" dt="2021-08-19T13:41:03.101" v="174" actId="26606"/>
          <ac:spMkLst>
            <pc:docMk/>
            <pc:sldMk cId="3292068371" sldId="261"/>
            <ac:spMk id="11" creationId="{73DE2CFE-42F2-48F0-8706-5264E012B10C}"/>
          </ac:spMkLst>
        </pc:spChg>
        <pc:spChg chg="add del">
          <ac:chgData name="Daming Wang" userId="080697d0-842f-404e-9588-cac5bb6ab7e3" providerId="ADAL" clId="{663B6A7B-9BC0-47B9-91CC-A12EBF196434}" dt="2021-08-19T13:41:03.101" v="174" actId="26606"/>
          <ac:spMkLst>
            <pc:docMk/>
            <pc:sldMk cId="3292068371" sldId="261"/>
            <ac:spMk id="12" creationId="{524EA726-4AA7-4DEE-AF0D-F24693245CD6}"/>
          </ac:spMkLst>
        </pc:spChg>
        <pc:spChg chg="add del">
          <ac:chgData name="Daming Wang" userId="080697d0-842f-404e-9588-cac5bb6ab7e3" providerId="ADAL" clId="{663B6A7B-9BC0-47B9-91CC-A12EBF196434}" dt="2021-08-19T13:41:05.525" v="178" actId="26606"/>
          <ac:spMkLst>
            <pc:docMk/>
            <pc:sldMk cId="3292068371" sldId="261"/>
            <ac:spMk id="13" creationId="{2633B3B5-CC90-43F0-8714-D31D1F3F0209}"/>
          </ac:spMkLst>
        </pc:spChg>
        <pc:spChg chg="add del">
          <ac:chgData name="Daming Wang" userId="080697d0-842f-404e-9588-cac5bb6ab7e3" providerId="ADAL" clId="{663B6A7B-9BC0-47B9-91CC-A12EBF196434}" dt="2021-08-19T13:41:04.017" v="176" actId="26606"/>
          <ac:spMkLst>
            <pc:docMk/>
            <pc:sldMk cId="3292068371" sldId="261"/>
            <ac:spMk id="14" creationId="{32BC26D8-82FB-445E-AA49-62A77D7C1EE0}"/>
          </ac:spMkLst>
        </pc:spChg>
        <pc:spChg chg="add del">
          <ac:chgData name="Daming Wang" userId="080697d0-842f-404e-9588-cac5bb6ab7e3" providerId="ADAL" clId="{663B6A7B-9BC0-47B9-91CC-A12EBF196434}" dt="2021-08-19T13:41:04.017" v="176" actId="26606"/>
          <ac:spMkLst>
            <pc:docMk/>
            <pc:sldMk cId="3292068371" sldId="261"/>
            <ac:spMk id="15" creationId="{CB44330D-EA18-4254-AA95-EB49948539B8}"/>
          </ac:spMkLst>
        </pc:spChg>
        <pc:spChg chg="add del">
          <ac:chgData name="Daming Wang" userId="080697d0-842f-404e-9588-cac5bb6ab7e3" providerId="ADAL" clId="{663B6A7B-9BC0-47B9-91CC-A12EBF196434}" dt="2021-08-19T13:41:05.525" v="178" actId="26606"/>
          <ac:spMkLst>
            <pc:docMk/>
            <pc:sldMk cId="3292068371" sldId="261"/>
            <ac:spMk id="17" creationId="{AB8C311F-7253-4AED-9701-7FC0708C41C7}"/>
          </ac:spMkLst>
        </pc:spChg>
        <pc:spChg chg="add del">
          <ac:chgData name="Daming Wang" userId="080697d0-842f-404e-9588-cac5bb6ab7e3" providerId="ADAL" clId="{663B6A7B-9BC0-47B9-91CC-A12EBF196434}" dt="2021-08-19T13:41:05.525" v="178" actId="26606"/>
          <ac:spMkLst>
            <pc:docMk/>
            <pc:sldMk cId="3292068371" sldId="261"/>
            <ac:spMk id="18" creationId="{E2384209-CB15-4CDF-9D31-C44FD9A3F20D}"/>
          </ac:spMkLst>
        </pc:spChg>
        <pc:spChg chg="add del">
          <ac:chgData name="Daming Wang" userId="080697d0-842f-404e-9588-cac5bb6ab7e3" providerId="ADAL" clId="{663B6A7B-9BC0-47B9-91CC-A12EBF196434}" dt="2021-08-19T13:41:05.525" v="178" actId="26606"/>
          <ac:spMkLst>
            <pc:docMk/>
            <pc:sldMk cId="3292068371" sldId="261"/>
            <ac:spMk id="19" creationId="{A8D57A06-A426-446D-B02C-A2DC6B62E45E}"/>
          </ac:spMkLst>
        </pc:spChg>
        <pc:spChg chg="add del">
          <ac:chgData name="Daming Wang" userId="080697d0-842f-404e-9588-cac5bb6ab7e3" providerId="ADAL" clId="{663B6A7B-9BC0-47B9-91CC-A12EBF196434}" dt="2021-08-19T13:41:19.986" v="193" actId="26606"/>
          <ac:spMkLst>
            <pc:docMk/>
            <pc:sldMk cId="3292068371" sldId="261"/>
            <ac:spMk id="21" creationId="{80DF40B2-80F7-4E71-B46C-284163F3654A}"/>
          </ac:spMkLst>
        </pc:spChg>
        <pc:spChg chg="add mod">
          <ac:chgData name="Daming Wang" userId="080697d0-842f-404e-9588-cac5bb6ab7e3" providerId="ADAL" clId="{663B6A7B-9BC0-47B9-91CC-A12EBF196434}" dt="2021-08-19T13:43:51.363" v="211" actId="1076"/>
          <ac:spMkLst>
            <pc:docMk/>
            <pc:sldMk cId="3292068371" sldId="261"/>
            <ac:spMk id="22" creationId="{524EA726-4AA7-4DEE-AF0D-F24693245CD6}"/>
          </ac:spMkLst>
        </pc:spChg>
        <pc:spChg chg="add del">
          <ac:chgData name="Daming Wang" userId="080697d0-842f-404e-9588-cac5bb6ab7e3" providerId="ADAL" clId="{663B6A7B-9BC0-47B9-91CC-A12EBF196434}" dt="2021-08-19T13:41:19.986" v="193" actId="26606"/>
          <ac:spMkLst>
            <pc:docMk/>
            <pc:sldMk cId="3292068371" sldId="261"/>
            <ac:spMk id="23" creationId="{2E47A6BB-9294-4139-A0B0-F20B9A952039}"/>
          </ac:spMkLst>
        </pc:spChg>
        <pc:spChg chg="add del">
          <ac:chgData name="Daming Wang" userId="080697d0-842f-404e-9588-cac5bb6ab7e3" providerId="ADAL" clId="{663B6A7B-9BC0-47B9-91CC-A12EBF196434}" dt="2021-08-19T13:41:12.266" v="182" actId="26606"/>
          <ac:spMkLst>
            <pc:docMk/>
            <pc:sldMk cId="3292068371" sldId="261"/>
            <ac:spMk id="28" creationId="{CDA1A2E9-63FE-408D-A803-8E306ECAB4B3}"/>
          </ac:spMkLst>
        </pc:spChg>
        <pc:spChg chg="add del">
          <ac:chgData name="Daming Wang" userId="080697d0-842f-404e-9588-cac5bb6ab7e3" providerId="ADAL" clId="{663B6A7B-9BC0-47B9-91CC-A12EBF196434}" dt="2021-08-19T13:41:12.266" v="182" actId="26606"/>
          <ac:spMkLst>
            <pc:docMk/>
            <pc:sldMk cId="3292068371" sldId="261"/>
            <ac:spMk id="30" creationId="{FBE9F90C-C163-435B-9A68-D15C92D1CF2B}"/>
          </ac:spMkLst>
        </pc:spChg>
        <pc:spChg chg="add del">
          <ac:chgData name="Daming Wang" userId="080697d0-842f-404e-9588-cac5bb6ab7e3" providerId="ADAL" clId="{663B6A7B-9BC0-47B9-91CC-A12EBF196434}" dt="2021-08-19T13:41:12.266" v="182" actId="26606"/>
          <ac:spMkLst>
            <pc:docMk/>
            <pc:sldMk cId="3292068371" sldId="261"/>
            <ac:spMk id="32" creationId="{1A882A9F-F4E9-4E23-8F0B-20B5DF42EAA9}"/>
          </ac:spMkLst>
        </pc:spChg>
        <pc:spChg chg="add del">
          <ac:chgData name="Daming Wang" userId="080697d0-842f-404e-9588-cac5bb6ab7e3" providerId="ADAL" clId="{663B6A7B-9BC0-47B9-91CC-A12EBF196434}" dt="2021-08-19T13:41:12.893" v="184" actId="26606"/>
          <ac:spMkLst>
            <pc:docMk/>
            <pc:sldMk cId="3292068371" sldId="261"/>
            <ac:spMk id="34" creationId="{04812C46-200A-4DEB-A05E-3ED6C68C2387}"/>
          </ac:spMkLst>
        </pc:spChg>
        <pc:spChg chg="add del">
          <ac:chgData name="Daming Wang" userId="080697d0-842f-404e-9588-cac5bb6ab7e3" providerId="ADAL" clId="{663B6A7B-9BC0-47B9-91CC-A12EBF196434}" dt="2021-08-19T13:41:12.893" v="184" actId="26606"/>
          <ac:spMkLst>
            <pc:docMk/>
            <pc:sldMk cId="3292068371" sldId="261"/>
            <ac:spMk id="35" creationId="{2E47A6BB-9294-4139-A0B0-F20B9A952039}"/>
          </ac:spMkLst>
        </pc:spChg>
        <pc:spChg chg="add del">
          <ac:chgData name="Daming Wang" userId="080697d0-842f-404e-9588-cac5bb6ab7e3" providerId="ADAL" clId="{663B6A7B-9BC0-47B9-91CC-A12EBF196434}" dt="2021-08-19T13:41:14.388" v="186" actId="26606"/>
          <ac:spMkLst>
            <pc:docMk/>
            <pc:sldMk cId="3292068371" sldId="261"/>
            <ac:spMk id="37" creationId="{026A84AF-6F58-471A-BF1F-10D8C03511C4}"/>
          </ac:spMkLst>
        </pc:spChg>
        <pc:spChg chg="add del">
          <ac:chgData name="Daming Wang" userId="080697d0-842f-404e-9588-cac5bb6ab7e3" providerId="ADAL" clId="{663B6A7B-9BC0-47B9-91CC-A12EBF196434}" dt="2021-08-19T13:41:15.194" v="188" actId="26606"/>
          <ac:spMkLst>
            <pc:docMk/>
            <pc:sldMk cId="3292068371" sldId="261"/>
            <ac:spMk id="39" creationId="{2E47A6BB-9294-4139-A0B0-F20B9A952039}"/>
          </ac:spMkLst>
        </pc:spChg>
        <pc:spChg chg="add del">
          <ac:chgData name="Daming Wang" userId="080697d0-842f-404e-9588-cac5bb6ab7e3" providerId="ADAL" clId="{663B6A7B-9BC0-47B9-91CC-A12EBF196434}" dt="2021-08-19T13:41:15.194" v="188" actId="26606"/>
          <ac:spMkLst>
            <pc:docMk/>
            <pc:sldMk cId="3292068371" sldId="261"/>
            <ac:spMk id="40" creationId="{5E39A796-BE83-48B1-B33F-35C4A32AAB57}"/>
          </ac:spMkLst>
        </pc:spChg>
        <pc:spChg chg="add del">
          <ac:chgData name="Daming Wang" userId="080697d0-842f-404e-9588-cac5bb6ab7e3" providerId="ADAL" clId="{663B6A7B-9BC0-47B9-91CC-A12EBF196434}" dt="2021-08-19T13:41:15.194" v="188" actId="26606"/>
          <ac:spMkLst>
            <pc:docMk/>
            <pc:sldMk cId="3292068371" sldId="261"/>
            <ac:spMk id="41" creationId="{72F84B47-E267-4194-8194-831DB7B5547F}"/>
          </ac:spMkLst>
        </pc:spChg>
        <pc:spChg chg="add del">
          <ac:chgData name="Daming Wang" userId="080697d0-842f-404e-9588-cac5bb6ab7e3" providerId="ADAL" clId="{663B6A7B-9BC0-47B9-91CC-A12EBF196434}" dt="2021-08-19T13:41:17.405" v="190" actId="26606"/>
          <ac:spMkLst>
            <pc:docMk/>
            <pc:sldMk cId="3292068371" sldId="261"/>
            <ac:spMk id="55" creationId="{0450C687-86B5-4248-BEBB-0B59B7977047}"/>
          </ac:spMkLst>
        </pc:spChg>
        <pc:spChg chg="add del">
          <ac:chgData name="Daming Wang" userId="080697d0-842f-404e-9588-cac5bb6ab7e3" providerId="ADAL" clId="{663B6A7B-9BC0-47B9-91CC-A12EBF196434}" dt="2021-08-19T13:41:17.405" v="190" actId="26606"/>
          <ac:spMkLst>
            <pc:docMk/>
            <pc:sldMk cId="3292068371" sldId="261"/>
            <ac:spMk id="56" creationId="{D9F5512A-48E1-4C07-B75E-3CCC517B6804}"/>
          </ac:spMkLst>
        </pc:spChg>
        <pc:spChg chg="add del">
          <ac:chgData name="Daming Wang" userId="080697d0-842f-404e-9588-cac5bb6ab7e3" providerId="ADAL" clId="{663B6A7B-9BC0-47B9-91CC-A12EBF196434}" dt="2021-08-19T13:41:17.405" v="190" actId="26606"/>
          <ac:spMkLst>
            <pc:docMk/>
            <pc:sldMk cId="3292068371" sldId="261"/>
            <ac:spMk id="57" creationId="{3CD1EA40-7116-4FCB-9369-70F29FAA91EC}"/>
          </ac:spMkLst>
        </pc:spChg>
        <pc:spChg chg="add del">
          <ac:chgData name="Daming Wang" userId="080697d0-842f-404e-9588-cac5bb6ab7e3" providerId="ADAL" clId="{663B6A7B-9BC0-47B9-91CC-A12EBF196434}" dt="2021-08-19T13:41:17.405" v="190" actId="26606"/>
          <ac:spMkLst>
            <pc:docMk/>
            <pc:sldMk cId="3292068371" sldId="261"/>
            <ac:spMk id="58" creationId="{A5271697-90F1-4A23-8EF2-0179F2EAFACB}"/>
          </ac:spMkLst>
        </pc:spChg>
        <pc:spChg chg="add del">
          <ac:chgData name="Daming Wang" userId="080697d0-842f-404e-9588-cac5bb6ab7e3" providerId="ADAL" clId="{663B6A7B-9BC0-47B9-91CC-A12EBF196434}" dt="2021-08-19T13:41:17.405" v="190" actId="26606"/>
          <ac:spMkLst>
            <pc:docMk/>
            <pc:sldMk cId="3292068371" sldId="261"/>
            <ac:spMk id="65" creationId="{2E47A6BB-9294-4139-A0B0-F20B9A952039}"/>
          </ac:spMkLst>
        </pc:spChg>
        <pc:spChg chg="add del">
          <ac:chgData name="Daming Wang" userId="080697d0-842f-404e-9588-cac5bb6ab7e3" providerId="ADAL" clId="{663B6A7B-9BC0-47B9-91CC-A12EBF196434}" dt="2021-08-19T13:41:19.966" v="192" actId="26606"/>
          <ac:spMkLst>
            <pc:docMk/>
            <pc:sldMk cId="3292068371" sldId="261"/>
            <ac:spMk id="67" creationId="{80DF40B2-80F7-4E71-B46C-284163F3654A}"/>
          </ac:spMkLst>
        </pc:spChg>
        <pc:spChg chg="add del">
          <ac:chgData name="Daming Wang" userId="080697d0-842f-404e-9588-cac5bb6ab7e3" providerId="ADAL" clId="{663B6A7B-9BC0-47B9-91CC-A12EBF196434}" dt="2021-08-19T13:41:19.966" v="192" actId="26606"/>
          <ac:spMkLst>
            <pc:docMk/>
            <pc:sldMk cId="3292068371" sldId="261"/>
            <ac:spMk id="68" creationId="{2E47A6BB-9294-4139-A0B0-F20B9A952039}"/>
          </ac:spMkLst>
        </pc:spChg>
        <pc:spChg chg="add">
          <ac:chgData name="Daming Wang" userId="080697d0-842f-404e-9588-cac5bb6ab7e3" providerId="ADAL" clId="{663B6A7B-9BC0-47B9-91CC-A12EBF196434}" dt="2021-08-19T13:41:19.986" v="193" actId="26606"/>
          <ac:spMkLst>
            <pc:docMk/>
            <pc:sldMk cId="3292068371" sldId="261"/>
            <ac:spMk id="70" creationId="{3AFE8227-C443-417B-BA91-520EB1EF4559}"/>
          </ac:spMkLst>
        </pc:spChg>
        <pc:spChg chg="add">
          <ac:chgData name="Daming Wang" userId="080697d0-842f-404e-9588-cac5bb6ab7e3" providerId="ADAL" clId="{663B6A7B-9BC0-47B9-91CC-A12EBF196434}" dt="2021-08-19T13:41:19.986" v="193" actId="26606"/>
          <ac:spMkLst>
            <pc:docMk/>
            <pc:sldMk cId="3292068371" sldId="261"/>
            <ac:spMk id="71" creationId="{2E47A6BB-9294-4139-A0B0-F20B9A952039}"/>
          </ac:spMkLst>
        </pc:spChg>
        <pc:spChg chg="add">
          <ac:chgData name="Daming Wang" userId="080697d0-842f-404e-9588-cac5bb6ab7e3" providerId="ADAL" clId="{663B6A7B-9BC0-47B9-91CC-A12EBF196434}" dt="2021-08-19T13:41:19.986" v="193" actId="26606"/>
          <ac:spMkLst>
            <pc:docMk/>
            <pc:sldMk cId="3292068371" sldId="261"/>
            <ac:spMk id="72" creationId="{907741FC-B544-4A6E-B831-6789D042333D}"/>
          </ac:spMkLst>
        </pc:spChg>
        <pc:spChg chg="add">
          <ac:chgData name="Daming Wang" userId="080697d0-842f-404e-9588-cac5bb6ab7e3" providerId="ADAL" clId="{663B6A7B-9BC0-47B9-91CC-A12EBF196434}" dt="2021-08-19T13:41:19.986" v="193" actId="26606"/>
          <ac:spMkLst>
            <pc:docMk/>
            <pc:sldMk cId="3292068371" sldId="261"/>
            <ac:spMk id="73" creationId="{3F0BE7ED-7814-4273-B18A-F26CC0380380}"/>
          </ac:spMkLst>
        </pc:spChg>
        <pc:grpChg chg="add del">
          <ac:chgData name="Daming Wang" userId="080697d0-842f-404e-9588-cac5bb6ab7e3" providerId="ADAL" clId="{663B6A7B-9BC0-47B9-91CC-A12EBF196434}" dt="2021-08-19T13:41:17.405" v="190" actId="26606"/>
          <ac:grpSpMkLst>
            <pc:docMk/>
            <pc:sldMk cId="3292068371" sldId="261"/>
            <ac:grpSpMk id="59" creationId="{A9B4CF53-BC95-46A2-B37D-D05450472BCB}"/>
          </ac:grpSpMkLst>
        </pc:grpChg>
        <pc:picChg chg="add mod">
          <ac:chgData name="Daming Wang" userId="080697d0-842f-404e-9588-cac5bb6ab7e3" providerId="ADAL" clId="{663B6A7B-9BC0-47B9-91CC-A12EBF196434}" dt="2021-08-19T13:41:28.142" v="195" actId="1076"/>
          <ac:picMkLst>
            <pc:docMk/>
            <pc:sldMk cId="3292068371" sldId="261"/>
            <ac:picMk id="4" creationId="{483BB719-9D6A-4A5C-AF6F-A219C9FC9302}"/>
          </ac:picMkLst>
        </pc:picChg>
      </pc:sldChg>
      <pc:sldChg chg="addSp delSp modSp add mod setBg delDesignElem">
        <pc:chgData name="Daming Wang" userId="080697d0-842f-404e-9588-cac5bb6ab7e3" providerId="ADAL" clId="{663B6A7B-9BC0-47B9-91CC-A12EBF196434}" dt="2021-08-19T18:56:44.068" v="1169" actId="26606"/>
        <pc:sldMkLst>
          <pc:docMk/>
          <pc:sldMk cId="421975883" sldId="262"/>
        </pc:sldMkLst>
        <pc:spChg chg="mod">
          <ac:chgData name="Daming Wang" userId="080697d0-842f-404e-9588-cac5bb6ab7e3" providerId="ADAL" clId="{663B6A7B-9BC0-47B9-91CC-A12EBF196434}" dt="2021-08-19T18:56:44.068" v="1169" actId="26606"/>
          <ac:spMkLst>
            <pc:docMk/>
            <pc:sldMk cId="421975883" sldId="262"/>
            <ac:spMk id="22" creationId="{524EA726-4AA7-4DEE-AF0D-F24693245CD6}"/>
          </ac:spMkLst>
        </pc:spChg>
        <pc:spChg chg="del">
          <ac:chgData name="Daming Wang" userId="080697d0-842f-404e-9588-cac5bb6ab7e3" providerId="ADAL" clId="{663B6A7B-9BC0-47B9-91CC-A12EBF196434}" dt="2021-08-19T13:44:02.475" v="213"/>
          <ac:spMkLst>
            <pc:docMk/>
            <pc:sldMk cId="421975883" sldId="262"/>
            <ac:spMk id="70" creationId="{3AFE8227-C443-417B-BA91-520EB1EF4559}"/>
          </ac:spMkLst>
        </pc:spChg>
        <pc:spChg chg="mod">
          <ac:chgData name="Daming Wang" userId="080697d0-842f-404e-9588-cac5bb6ab7e3" providerId="ADAL" clId="{663B6A7B-9BC0-47B9-91CC-A12EBF196434}" dt="2021-08-19T18:56:31.196" v="1165" actId="26606"/>
          <ac:spMkLst>
            <pc:docMk/>
            <pc:sldMk cId="421975883" sldId="262"/>
            <ac:spMk id="71" creationId="{2E47A6BB-9294-4139-A0B0-F20B9A952039}"/>
          </ac:spMkLst>
        </pc:spChg>
        <pc:spChg chg="del">
          <ac:chgData name="Daming Wang" userId="080697d0-842f-404e-9588-cac5bb6ab7e3" providerId="ADAL" clId="{663B6A7B-9BC0-47B9-91CC-A12EBF196434}" dt="2021-08-19T13:44:02.475" v="213"/>
          <ac:spMkLst>
            <pc:docMk/>
            <pc:sldMk cId="421975883" sldId="262"/>
            <ac:spMk id="72" creationId="{907741FC-B544-4A6E-B831-6789D042333D}"/>
          </ac:spMkLst>
        </pc:spChg>
        <pc:spChg chg="del">
          <ac:chgData name="Daming Wang" userId="080697d0-842f-404e-9588-cac5bb6ab7e3" providerId="ADAL" clId="{663B6A7B-9BC0-47B9-91CC-A12EBF196434}" dt="2021-08-19T13:44:02.475" v="213"/>
          <ac:spMkLst>
            <pc:docMk/>
            <pc:sldMk cId="421975883" sldId="262"/>
            <ac:spMk id="73" creationId="{3F0BE7ED-7814-4273-B18A-F26CC0380380}"/>
          </ac:spMkLst>
        </pc:spChg>
        <pc:spChg chg="add">
          <ac:chgData name="Daming Wang" userId="080697d0-842f-404e-9588-cac5bb6ab7e3" providerId="ADAL" clId="{663B6A7B-9BC0-47B9-91CC-A12EBF196434}" dt="2021-08-19T18:56:44.068" v="1169" actId="26606"/>
          <ac:spMkLst>
            <pc:docMk/>
            <pc:sldMk cId="421975883" sldId="262"/>
            <ac:spMk id="74" creationId="{3AFE8227-C443-417B-BA91-520EB1EF4559}"/>
          </ac:spMkLst>
        </pc:spChg>
        <pc:spChg chg="add del">
          <ac:chgData name="Daming Wang" userId="080697d0-842f-404e-9588-cac5bb6ab7e3" providerId="ADAL" clId="{663B6A7B-9BC0-47B9-91CC-A12EBF196434}" dt="2021-08-19T18:56:31.196" v="1165" actId="26606"/>
          <ac:spMkLst>
            <pc:docMk/>
            <pc:sldMk cId="421975883" sldId="262"/>
            <ac:spMk id="76" creationId="{04812C46-200A-4DEB-A05E-3ED6C68C2387}"/>
          </ac:spMkLst>
        </pc:spChg>
        <pc:spChg chg="add">
          <ac:chgData name="Daming Wang" userId="080697d0-842f-404e-9588-cac5bb6ab7e3" providerId="ADAL" clId="{663B6A7B-9BC0-47B9-91CC-A12EBF196434}" dt="2021-08-19T18:56:44.068" v="1169" actId="26606"/>
          <ac:spMkLst>
            <pc:docMk/>
            <pc:sldMk cId="421975883" sldId="262"/>
            <ac:spMk id="78" creationId="{907741FC-B544-4A6E-B831-6789D042333D}"/>
          </ac:spMkLst>
        </pc:spChg>
        <pc:spChg chg="add">
          <ac:chgData name="Daming Wang" userId="080697d0-842f-404e-9588-cac5bb6ab7e3" providerId="ADAL" clId="{663B6A7B-9BC0-47B9-91CC-A12EBF196434}" dt="2021-08-19T18:56:44.068" v="1169" actId="26606"/>
          <ac:spMkLst>
            <pc:docMk/>
            <pc:sldMk cId="421975883" sldId="262"/>
            <ac:spMk id="80" creationId="{3F0BE7ED-7814-4273-B18A-F26CC0380380}"/>
          </ac:spMkLst>
        </pc:spChg>
        <pc:picChg chg="mod">
          <ac:chgData name="Daming Wang" userId="080697d0-842f-404e-9588-cac5bb6ab7e3" providerId="ADAL" clId="{663B6A7B-9BC0-47B9-91CC-A12EBF196434}" dt="2021-08-19T18:56:31.196" v="1165" actId="26606"/>
          <ac:picMkLst>
            <pc:docMk/>
            <pc:sldMk cId="421975883" sldId="262"/>
            <ac:picMk id="4" creationId="{483BB719-9D6A-4A5C-AF6F-A219C9FC9302}"/>
          </ac:picMkLst>
        </pc:picChg>
      </pc:sldChg>
      <pc:sldChg chg="addSp delSp modSp new mod setBg">
        <pc:chgData name="Daming Wang" userId="080697d0-842f-404e-9588-cac5bb6ab7e3" providerId="ADAL" clId="{663B6A7B-9BC0-47B9-91CC-A12EBF196434}" dt="2021-08-19T13:51:49.653" v="376" actId="1076"/>
        <pc:sldMkLst>
          <pc:docMk/>
          <pc:sldMk cId="2460692748" sldId="263"/>
        </pc:sldMkLst>
        <pc:spChg chg="add del">
          <ac:chgData name="Daming Wang" userId="080697d0-842f-404e-9588-cac5bb6ab7e3" providerId="ADAL" clId="{663B6A7B-9BC0-47B9-91CC-A12EBF196434}" dt="2021-08-19T13:51:39.242" v="371" actId="26606"/>
          <ac:spMkLst>
            <pc:docMk/>
            <pc:sldMk cId="2460692748" sldId="263"/>
            <ac:spMk id="2" creationId="{6BC810B6-9B07-4A99-90CF-D9BC7F072267}"/>
          </ac:spMkLst>
        </pc:spChg>
        <pc:spChg chg="del">
          <ac:chgData name="Daming Wang" userId="080697d0-842f-404e-9588-cac5bb6ab7e3" providerId="ADAL" clId="{663B6A7B-9BC0-47B9-91CC-A12EBF196434}" dt="2021-08-19T13:50:27.772" v="341"/>
          <ac:spMkLst>
            <pc:docMk/>
            <pc:sldMk cId="2460692748" sldId="263"/>
            <ac:spMk id="3" creationId="{0366E0A8-D1BE-4E46-8787-75A65FB37174}"/>
          </ac:spMkLst>
        </pc:spChg>
        <pc:spChg chg="add del">
          <ac:chgData name="Daming Wang" userId="080697d0-842f-404e-9588-cac5bb6ab7e3" providerId="ADAL" clId="{663B6A7B-9BC0-47B9-91CC-A12EBF196434}" dt="2021-08-19T13:51:39.235" v="370" actId="26606"/>
          <ac:spMkLst>
            <pc:docMk/>
            <pc:sldMk cId="2460692748" sldId="263"/>
            <ac:spMk id="6" creationId="{AB8C311F-7253-4AED-9701-7FC0708C41C7}"/>
          </ac:spMkLst>
        </pc:spChg>
        <pc:spChg chg="add del">
          <ac:chgData name="Daming Wang" userId="080697d0-842f-404e-9588-cac5bb6ab7e3" providerId="ADAL" clId="{663B6A7B-9BC0-47B9-91CC-A12EBF196434}" dt="2021-08-19T13:51:39.235" v="370" actId="26606"/>
          <ac:spMkLst>
            <pc:docMk/>
            <pc:sldMk cId="2460692748" sldId="263"/>
            <ac:spMk id="7" creationId="{E2384209-CB15-4CDF-9D31-C44FD9A3F20D}"/>
          </ac:spMkLst>
        </pc:spChg>
        <pc:spChg chg="add del">
          <ac:chgData name="Daming Wang" userId="080697d0-842f-404e-9588-cac5bb6ab7e3" providerId="ADAL" clId="{663B6A7B-9BC0-47B9-91CC-A12EBF196434}" dt="2021-08-19T13:51:30.996" v="368" actId="26606"/>
          <ac:spMkLst>
            <pc:docMk/>
            <pc:sldMk cId="2460692748" sldId="263"/>
            <ac:spMk id="8" creationId="{0E3196C4-A97C-4B7A-895F-E28954202249}"/>
          </ac:spMkLst>
        </pc:spChg>
        <pc:spChg chg="add del">
          <ac:chgData name="Daming Wang" userId="080697d0-842f-404e-9588-cac5bb6ab7e3" providerId="ADAL" clId="{663B6A7B-9BC0-47B9-91CC-A12EBF196434}" dt="2021-08-19T13:51:00.407" v="344" actId="26606"/>
          <ac:spMkLst>
            <pc:docMk/>
            <pc:sldMk cId="2460692748" sldId="263"/>
            <ac:spMk id="9" creationId="{AB8C311F-7253-4AED-9701-7FC0708C41C7}"/>
          </ac:spMkLst>
        </pc:spChg>
        <pc:spChg chg="add del">
          <ac:chgData name="Daming Wang" userId="080697d0-842f-404e-9588-cac5bb6ab7e3" providerId="ADAL" clId="{663B6A7B-9BC0-47B9-91CC-A12EBF196434}" dt="2021-08-19T13:51:39.235" v="370" actId="26606"/>
          <ac:spMkLst>
            <pc:docMk/>
            <pc:sldMk cId="2460692748" sldId="263"/>
            <ac:spMk id="10" creationId="{2633B3B5-CC90-43F0-8714-D31D1F3F0209}"/>
          </ac:spMkLst>
        </pc:spChg>
        <pc:spChg chg="add del">
          <ac:chgData name="Daming Wang" userId="080697d0-842f-404e-9588-cac5bb6ab7e3" providerId="ADAL" clId="{663B6A7B-9BC0-47B9-91CC-A12EBF196434}" dt="2021-08-19T13:51:00.407" v="344" actId="26606"/>
          <ac:spMkLst>
            <pc:docMk/>
            <pc:sldMk cId="2460692748" sldId="263"/>
            <ac:spMk id="11" creationId="{E2384209-CB15-4CDF-9D31-C44FD9A3F20D}"/>
          </ac:spMkLst>
        </pc:spChg>
        <pc:spChg chg="add del">
          <ac:chgData name="Daming Wang" userId="080697d0-842f-404e-9588-cac5bb6ab7e3" providerId="ADAL" clId="{663B6A7B-9BC0-47B9-91CC-A12EBF196434}" dt="2021-08-19T13:51:39.235" v="370" actId="26606"/>
          <ac:spMkLst>
            <pc:docMk/>
            <pc:sldMk cId="2460692748" sldId="263"/>
            <ac:spMk id="12" creationId="{A8D57A06-A426-446D-B02C-A2DC6B62E45E}"/>
          </ac:spMkLst>
        </pc:spChg>
        <pc:spChg chg="add del">
          <ac:chgData name="Daming Wang" userId="080697d0-842f-404e-9588-cac5bb6ab7e3" providerId="ADAL" clId="{663B6A7B-9BC0-47B9-91CC-A12EBF196434}" dt="2021-08-19T13:51:00.407" v="344" actId="26606"/>
          <ac:spMkLst>
            <pc:docMk/>
            <pc:sldMk cId="2460692748" sldId="263"/>
            <ac:spMk id="13" creationId="{2633B3B5-CC90-43F0-8714-D31D1F3F0209}"/>
          </ac:spMkLst>
        </pc:spChg>
        <pc:spChg chg="add del">
          <ac:chgData name="Daming Wang" userId="080697d0-842f-404e-9588-cac5bb6ab7e3" providerId="ADAL" clId="{663B6A7B-9BC0-47B9-91CC-A12EBF196434}" dt="2021-08-19T13:51:00.407" v="344" actId="26606"/>
          <ac:spMkLst>
            <pc:docMk/>
            <pc:sldMk cId="2460692748" sldId="263"/>
            <ac:spMk id="15" creationId="{A8D57A06-A426-446D-B02C-A2DC6B62E45E}"/>
          </ac:spMkLst>
        </pc:spChg>
        <pc:spChg chg="add del">
          <ac:chgData name="Daming Wang" userId="080697d0-842f-404e-9588-cac5bb6ab7e3" providerId="ADAL" clId="{663B6A7B-9BC0-47B9-91CC-A12EBF196434}" dt="2021-08-19T13:51:30.996" v="368" actId="26606"/>
          <ac:spMkLst>
            <pc:docMk/>
            <pc:sldMk cId="2460692748" sldId="263"/>
            <ac:spMk id="17" creationId="{3AFE8227-C443-417B-BA91-520EB1EF4559}"/>
          </ac:spMkLst>
        </pc:spChg>
        <pc:spChg chg="add del mod">
          <ac:chgData name="Daming Wang" userId="080697d0-842f-404e-9588-cac5bb6ab7e3" providerId="ADAL" clId="{663B6A7B-9BC0-47B9-91CC-A12EBF196434}" dt="2021-08-19T13:51:30.996" v="368" actId="26606"/>
          <ac:spMkLst>
            <pc:docMk/>
            <pc:sldMk cId="2460692748" sldId="263"/>
            <ac:spMk id="18" creationId="{6BC810B6-9B07-4A99-90CF-D9BC7F072267}"/>
          </ac:spMkLst>
        </pc:spChg>
        <pc:spChg chg="add del">
          <ac:chgData name="Daming Wang" userId="080697d0-842f-404e-9588-cac5bb6ab7e3" providerId="ADAL" clId="{663B6A7B-9BC0-47B9-91CC-A12EBF196434}" dt="2021-08-19T13:51:30.996" v="368" actId="26606"/>
          <ac:spMkLst>
            <pc:docMk/>
            <pc:sldMk cId="2460692748" sldId="263"/>
            <ac:spMk id="19" creationId="{907741FC-B544-4A6E-B831-6789D042333D}"/>
          </ac:spMkLst>
        </pc:spChg>
        <pc:spChg chg="add del">
          <ac:chgData name="Daming Wang" userId="080697d0-842f-404e-9588-cac5bb6ab7e3" providerId="ADAL" clId="{663B6A7B-9BC0-47B9-91CC-A12EBF196434}" dt="2021-08-19T13:51:30.996" v="368" actId="26606"/>
          <ac:spMkLst>
            <pc:docMk/>
            <pc:sldMk cId="2460692748" sldId="263"/>
            <ac:spMk id="20" creationId="{3F0BE7ED-7814-4273-B18A-F26CC0380380}"/>
          </ac:spMkLst>
        </pc:spChg>
        <pc:picChg chg="add mod">
          <ac:chgData name="Daming Wang" userId="080697d0-842f-404e-9588-cac5bb6ab7e3" providerId="ADAL" clId="{663B6A7B-9BC0-47B9-91CC-A12EBF196434}" dt="2021-08-19T13:51:49.653" v="376" actId="1076"/>
          <ac:picMkLst>
            <pc:docMk/>
            <pc:sldMk cId="2460692748" sldId="263"/>
            <ac:picMk id="4" creationId="{8BDD0151-9CA5-4444-A629-D80DCB5F0FAC}"/>
          </ac:picMkLst>
        </pc:picChg>
      </pc:sldChg>
      <pc:sldChg chg="addSp delSp modSp new mod setBg setClrOvrMap">
        <pc:chgData name="Daming Wang" userId="080697d0-842f-404e-9588-cac5bb6ab7e3" providerId="ADAL" clId="{663B6A7B-9BC0-47B9-91CC-A12EBF196434}" dt="2021-08-19T14:04:00.125" v="513" actId="1076"/>
        <pc:sldMkLst>
          <pc:docMk/>
          <pc:sldMk cId="3650512123" sldId="264"/>
        </pc:sldMkLst>
        <pc:spChg chg="del mod ord">
          <ac:chgData name="Daming Wang" userId="080697d0-842f-404e-9588-cac5bb6ab7e3" providerId="ADAL" clId="{663B6A7B-9BC0-47B9-91CC-A12EBF196434}" dt="2021-08-19T14:02:10.664" v="499" actId="478"/>
          <ac:spMkLst>
            <pc:docMk/>
            <pc:sldMk cId="3650512123" sldId="264"/>
            <ac:spMk id="2" creationId="{3D69E50A-FE10-4861-B549-1653B979EED1}"/>
          </ac:spMkLst>
        </pc:spChg>
        <pc:spChg chg="del">
          <ac:chgData name="Daming Wang" userId="080697d0-842f-404e-9588-cac5bb6ab7e3" providerId="ADAL" clId="{663B6A7B-9BC0-47B9-91CC-A12EBF196434}" dt="2021-08-19T13:58:16.223" v="378"/>
          <ac:spMkLst>
            <pc:docMk/>
            <pc:sldMk cId="3650512123" sldId="264"/>
            <ac:spMk id="3" creationId="{3297A23B-1CFE-4C5C-9CD5-35E36014E36A}"/>
          </ac:spMkLst>
        </pc:spChg>
        <pc:spChg chg="add del">
          <ac:chgData name="Daming Wang" userId="080697d0-842f-404e-9588-cac5bb6ab7e3" providerId="ADAL" clId="{663B6A7B-9BC0-47B9-91CC-A12EBF196434}" dt="2021-08-19T13:59:18.597" v="384" actId="26606"/>
          <ac:spMkLst>
            <pc:docMk/>
            <pc:sldMk cId="3650512123" sldId="264"/>
            <ac:spMk id="8" creationId="{B4C99994-0597-42E5-A92E-9BD956C66518}"/>
          </ac:spMkLst>
        </pc:spChg>
        <pc:spChg chg="add del">
          <ac:chgData name="Daming Wang" userId="080697d0-842f-404e-9588-cac5bb6ab7e3" providerId="ADAL" clId="{663B6A7B-9BC0-47B9-91CC-A12EBF196434}" dt="2021-08-19T13:59:18.597" v="384" actId="26606"/>
          <ac:spMkLst>
            <pc:docMk/>
            <pc:sldMk cId="3650512123" sldId="264"/>
            <ac:spMk id="11" creationId="{C5E6CFF1-2F42-4E10-9A97-F116F46F53FE}"/>
          </ac:spMkLst>
        </pc:spChg>
        <pc:spChg chg="add">
          <ac:chgData name="Daming Wang" userId="080697d0-842f-404e-9588-cac5bb6ab7e3" providerId="ADAL" clId="{663B6A7B-9BC0-47B9-91CC-A12EBF196434}" dt="2021-08-19T13:59:18.740" v="385" actId="26606"/>
          <ac:spMkLst>
            <pc:docMk/>
            <pc:sldMk cId="3650512123" sldId="264"/>
            <ac:spMk id="15" creationId="{9228552E-C8B1-4A80-8448-0787CE0FC704}"/>
          </ac:spMkLst>
        </pc:spChg>
        <pc:spChg chg="add mod">
          <ac:chgData name="Daming Wang" userId="080697d0-842f-404e-9588-cac5bb6ab7e3" providerId="ADAL" clId="{663B6A7B-9BC0-47B9-91CC-A12EBF196434}" dt="2021-08-19T14:04:00.125" v="513" actId="1076"/>
          <ac:spMkLst>
            <pc:docMk/>
            <pc:sldMk cId="3650512123" sldId="264"/>
            <ac:spMk id="16" creationId="{0CC2C883-00D5-4421-BA0F-0862362F0731}"/>
          </ac:spMkLst>
        </pc:spChg>
        <pc:picChg chg="add mod">
          <ac:chgData name="Daming Wang" userId="080697d0-842f-404e-9588-cac5bb6ab7e3" providerId="ADAL" clId="{663B6A7B-9BC0-47B9-91CC-A12EBF196434}" dt="2021-08-19T13:59:18.740" v="385" actId="26606"/>
          <ac:picMkLst>
            <pc:docMk/>
            <pc:sldMk cId="3650512123" sldId="264"/>
            <ac:picMk id="4" creationId="{0063577A-07FD-469F-91FB-024427171A5C}"/>
          </ac:picMkLst>
        </pc:picChg>
        <pc:cxnChg chg="add del">
          <ac:chgData name="Daming Wang" userId="080697d0-842f-404e-9588-cac5bb6ab7e3" providerId="ADAL" clId="{663B6A7B-9BC0-47B9-91CC-A12EBF196434}" dt="2021-08-19T13:59:18.597" v="384" actId="26606"/>
          <ac:cxnSpMkLst>
            <pc:docMk/>
            <pc:sldMk cId="3650512123" sldId="264"/>
            <ac:cxnSpMk id="13" creationId="{96A8629B-8289-498B-939B-1CA0C106182C}"/>
          </ac:cxnSpMkLst>
        </pc:cxnChg>
      </pc:sldChg>
      <pc:sldChg chg="addSp delSp modSp new mod setBg setClrOvrMap">
        <pc:chgData name="Daming Wang" userId="080697d0-842f-404e-9588-cac5bb6ab7e3" providerId="ADAL" clId="{663B6A7B-9BC0-47B9-91CC-A12EBF196434}" dt="2021-08-19T14:35:37.962" v="700" actId="1076"/>
        <pc:sldMkLst>
          <pc:docMk/>
          <pc:sldMk cId="837616279" sldId="265"/>
        </pc:sldMkLst>
        <pc:spChg chg="mod">
          <ac:chgData name="Daming Wang" userId="080697d0-842f-404e-9588-cac5bb6ab7e3" providerId="ADAL" clId="{663B6A7B-9BC0-47B9-91CC-A12EBF196434}" dt="2021-08-19T14:25:22.718" v="534" actId="20577"/>
          <ac:spMkLst>
            <pc:docMk/>
            <pc:sldMk cId="837616279" sldId="265"/>
            <ac:spMk id="2" creationId="{36D93CF5-CF28-4D4D-AA14-9A8BE8EE3643}"/>
          </ac:spMkLst>
        </pc:spChg>
        <pc:spChg chg="mod">
          <ac:chgData name="Daming Wang" userId="080697d0-842f-404e-9588-cac5bb6ab7e3" providerId="ADAL" clId="{663B6A7B-9BC0-47B9-91CC-A12EBF196434}" dt="2021-08-19T14:35:37.962" v="700" actId="1076"/>
          <ac:spMkLst>
            <pc:docMk/>
            <pc:sldMk cId="837616279" sldId="265"/>
            <ac:spMk id="3" creationId="{AD5AB0EB-C463-4C29-A82E-F76E60EC0EED}"/>
          </ac:spMkLst>
        </pc:spChg>
        <pc:spChg chg="add del">
          <ac:chgData name="Daming Wang" userId="080697d0-842f-404e-9588-cac5bb6ab7e3" providerId="ADAL" clId="{663B6A7B-9BC0-47B9-91CC-A12EBF196434}" dt="2021-08-19T14:25:15.403" v="520" actId="26606"/>
          <ac:spMkLst>
            <pc:docMk/>
            <pc:sldMk cId="837616279" sldId="265"/>
            <ac:spMk id="9" creationId="{96CF2A2B-0745-440C-9224-C5C6A0A4286F}"/>
          </ac:spMkLst>
        </pc:spChg>
        <pc:spChg chg="add del">
          <ac:chgData name="Daming Wang" userId="080697d0-842f-404e-9588-cac5bb6ab7e3" providerId="ADAL" clId="{663B6A7B-9BC0-47B9-91CC-A12EBF196434}" dt="2021-08-19T14:25:15.403" v="520" actId="26606"/>
          <ac:spMkLst>
            <pc:docMk/>
            <pc:sldMk cId="837616279" sldId="265"/>
            <ac:spMk id="11" creationId="{75BE6D6B-84C9-4D2B-97EB-773B7369EF82}"/>
          </ac:spMkLst>
        </pc:spChg>
        <pc:spChg chg="add">
          <ac:chgData name="Daming Wang" userId="080697d0-842f-404e-9588-cac5bb6ab7e3" providerId="ADAL" clId="{663B6A7B-9BC0-47B9-91CC-A12EBF196434}" dt="2021-08-19T14:25:15.403" v="520" actId="26606"/>
          <ac:spMkLst>
            <pc:docMk/>
            <pc:sldMk cId="837616279" sldId="265"/>
            <ac:spMk id="16" creationId="{9228552E-C8B1-4A80-8448-0787CE0FC704}"/>
          </ac:spMkLst>
        </pc:spChg>
        <pc:picChg chg="add mod ord">
          <ac:chgData name="Daming Wang" userId="080697d0-842f-404e-9588-cac5bb6ab7e3" providerId="ADAL" clId="{663B6A7B-9BC0-47B9-91CC-A12EBF196434}" dt="2021-08-19T14:25:15.403" v="520" actId="26606"/>
          <ac:picMkLst>
            <pc:docMk/>
            <pc:sldMk cId="837616279" sldId="265"/>
            <ac:picMk id="4" creationId="{AB0C55DB-27E8-4F29-A44F-81FB2E71D797}"/>
          </ac:picMkLst>
        </pc:picChg>
      </pc:sldChg>
      <pc:sldChg chg="addSp delSp modSp new mod setBg setClrOvrMap">
        <pc:chgData name="Daming Wang" userId="080697d0-842f-404e-9588-cac5bb6ab7e3" providerId="ADAL" clId="{663B6A7B-9BC0-47B9-91CC-A12EBF196434}" dt="2021-08-19T14:48:15.665" v="968" actId="33524"/>
        <pc:sldMkLst>
          <pc:docMk/>
          <pc:sldMk cId="3556068667" sldId="266"/>
        </pc:sldMkLst>
        <pc:spChg chg="mod ord">
          <ac:chgData name="Daming Wang" userId="080697d0-842f-404e-9588-cac5bb6ab7e3" providerId="ADAL" clId="{663B6A7B-9BC0-47B9-91CC-A12EBF196434}" dt="2021-08-19T14:42:59.475" v="882" actId="26606"/>
          <ac:spMkLst>
            <pc:docMk/>
            <pc:sldMk cId="3556068667" sldId="266"/>
            <ac:spMk id="2" creationId="{B761AFEC-E47D-44D4-AF26-29A870F45DB9}"/>
          </ac:spMkLst>
        </pc:spChg>
        <pc:spChg chg="del">
          <ac:chgData name="Daming Wang" userId="080697d0-842f-404e-9588-cac5bb6ab7e3" providerId="ADAL" clId="{663B6A7B-9BC0-47B9-91CC-A12EBF196434}" dt="2021-08-19T14:37:29.259" v="701"/>
          <ac:spMkLst>
            <pc:docMk/>
            <pc:sldMk cId="3556068667" sldId="266"/>
            <ac:spMk id="3" creationId="{2BB00D69-96D7-4299-8D3B-7F2733D34DBF}"/>
          </ac:spMkLst>
        </pc:spChg>
        <pc:spChg chg="add del mod">
          <ac:chgData name="Daming Wang" userId="080697d0-842f-404e-9588-cac5bb6ab7e3" providerId="ADAL" clId="{663B6A7B-9BC0-47B9-91CC-A12EBF196434}" dt="2021-08-19T14:37:43.846" v="703"/>
          <ac:spMkLst>
            <pc:docMk/>
            <pc:sldMk cId="3556068667" sldId="266"/>
            <ac:spMk id="4" creationId="{BA4D49B7-D725-4F0F-82EA-B6EA4F31354E}"/>
          </ac:spMkLst>
        </pc:spChg>
        <pc:spChg chg="add mod">
          <ac:chgData name="Daming Wang" userId="080697d0-842f-404e-9588-cac5bb6ab7e3" providerId="ADAL" clId="{663B6A7B-9BC0-47B9-91CC-A12EBF196434}" dt="2021-08-19T14:48:15.665" v="968" actId="33524"/>
          <ac:spMkLst>
            <pc:docMk/>
            <pc:sldMk cId="3556068667" sldId="266"/>
            <ac:spMk id="5" creationId="{64F92215-AA8C-40CD-B82E-8F321DE8AF7C}"/>
          </ac:spMkLst>
        </pc:spChg>
        <pc:spChg chg="add del">
          <ac:chgData name="Daming Wang" userId="080697d0-842f-404e-9588-cac5bb6ab7e3" providerId="ADAL" clId="{663B6A7B-9BC0-47B9-91CC-A12EBF196434}" dt="2021-08-19T14:38:40.377" v="706" actId="26606"/>
          <ac:spMkLst>
            <pc:docMk/>
            <pc:sldMk cId="3556068667" sldId="266"/>
            <ac:spMk id="75" creationId="{96CF2A2B-0745-440C-9224-C5C6A0A4286F}"/>
          </ac:spMkLst>
        </pc:spChg>
        <pc:spChg chg="add del">
          <ac:chgData name="Daming Wang" userId="080697d0-842f-404e-9588-cac5bb6ab7e3" providerId="ADAL" clId="{663B6A7B-9BC0-47B9-91CC-A12EBF196434}" dt="2021-08-19T14:38:40.377" v="706" actId="26606"/>
          <ac:spMkLst>
            <pc:docMk/>
            <pc:sldMk cId="3556068667" sldId="266"/>
            <ac:spMk id="77" creationId="{75BE6D6B-84C9-4D2B-97EB-773B7369EF82}"/>
          </ac:spMkLst>
        </pc:spChg>
        <pc:spChg chg="add del">
          <ac:chgData name="Daming Wang" userId="080697d0-842f-404e-9588-cac5bb6ab7e3" providerId="ADAL" clId="{663B6A7B-9BC0-47B9-91CC-A12EBF196434}" dt="2021-08-19T14:38:54.257" v="711" actId="26606"/>
          <ac:spMkLst>
            <pc:docMk/>
            <pc:sldMk cId="3556068667" sldId="266"/>
            <ac:spMk id="79" creationId="{3D4A84B9-E564-4DD0-97F8-DBF1C460C28A}"/>
          </ac:spMkLst>
        </pc:spChg>
        <pc:spChg chg="add del">
          <ac:chgData name="Daming Wang" userId="080697d0-842f-404e-9588-cac5bb6ab7e3" providerId="ADAL" clId="{663B6A7B-9BC0-47B9-91CC-A12EBF196434}" dt="2021-08-19T14:38:54.257" v="711" actId="26606"/>
          <ac:spMkLst>
            <pc:docMk/>
            <pc:sldMk cId="3556068667" sldId="266"/>
            <ac:spMk id="81" creationId="{102382E0-0A09-46AE-B955-B911CAFE7F00}"/>
          </ac:spMkLst>
        </pc:spChg>
        <pc:spChg chg="add">
          <ac:chgData name="Daming Wang" userId="080697d0-842f-404e-9588-cac5bb6ab7e3" providerId="ADAL" clId="{663B6A7B-9BC0-47B9-91CC-A12EBF196434}" dt="2021-08-19T14:42:59.475" v="882" actId="26606"/>
          <ac:spMkLst>
            <pc:docMk/>
            <pc:sldMk cId="3556068667" sldId="266"/>
            <ac:spMk id="82" creationId="{C5E6CFF1-2F42-4E10-9A97-F116F46F53FE}"/>
          </ac:spMkLst>
        </pc:spChg>
        <pc:spChg chg="add del">
          <ac:chgData name="Daming Wang" userId="080697d0-842f-404e-9588-cac5bb6ab7e3" providerId="ADAL" clId="{663B6A7B-9BC0-47B9-91CC-A12EBF196434}" dt="2021-08-19T14:38:54.257" v="711" actId="26606"/>
          <ac:spMkLst>
            <pc:docMk/>
            <pc:sldMk cId="3556068667" sldId="266"/>
            <ac:spMk id="83" creationId="{7DE75D4A-0965-4973-BE75-DECCAC9A9614}"/>
          </ac:spMkLst>
        </pc:spChg>
        <pc:spChg chg="add del">
          <ac:chgData name="Daming Wang" userId="080697d0-842f-404e-9588-cac5bb6ab7e3" providerId="ADAL" clId="{663B6A7B-9BC0-47B9-91CC-A12EBF196434}" dt="2021-08-19T14:38:40.377" v="706" actId="26606"/>
          <ac:spMkLst>
            <pc:docMk/>
            <pc:sldMk cId="3556068667" sldId="266"/>
            <ac:spMk id="1032" creationId="{C84414B7-EB5C-4B3D-87FA-0B712D640E35}"/>
          </ac:spMkLst>
        </pc:spChg>
        <pc:spChg chg="add del">
          <ac:chgData name="Daming Wang" userId="080697d0-842f-404e-9588-cac5bb6ab7e3" providerId="ADAL" clId="{663B6A7B-9BC0-47B9-91CC-A12EBF196434}" dt="2021-08-19T14:38:54.257" v="711" actId="26606"/>
          <ac:spMkLst>
            <pc:docMk/>
            <pc:sldMk cId="3556068667" sldId="266"/>
            <ac:spMk id="1033" creationId="{0D7B6173-1D58-48E2-83CF-37350F315F75}"/>
          </ac:spMkLst>
        </pc:spChg>
        <pc:spChg chg="add del">
          <ac:chgData name="Daming Wang" userId="080697d0-842f-404e-9588-cac5bb6ab7e3" providerId="ADAL" clId="{663B6A7B-9BC0-47B9-91CC-A12EBF196434}" dt="2021-08-19T14:38:54.257" v="711" actId="26606"/>
          <ac:spMkLst>
            <pc:docMk/>
            <pc:sldMk cId="3556068667" sldId="266"/>
            <ac:spMk id="1034" creationId="{2F36CA75-CFBF-4844-B719-8FE9EBADA9AF}"/>
          </ac:spMkLst>
        </pc:spChg>
        <pc:spChg chg="add del">
          <ac:chgData name="Daming Wang" userId="080697d0-842f-404e-9588-cac5bb6ab7e3" providerId="ADAL" clId="{663B6A7B-9BC0-47B9-91CC-A12EBF196434}" dt="2021-08-19T14:42:59.475" v="882" actId="26606"/>
          <ac:spMkLst>
            <pc:docMk/>
            <pc:sldMk cId="3556068667" sldId="266"/>
            <ac:spMk id="1036" creationId="{96CF2A2B-0745-440C-9224-C5C6A0A4286F}"/>
          </ac:spMkLst>
        </pc:spChg>
        <pc:spChg chg="add del">
          <ac:chgData name="Daming Wang" userId="080697d0-842f-404e-9588-cac5bb6ab7e3" providerId="ADAL" clId="{663B6A7B-9BC0-47B9-91CC-A12EBF196434}" dt="2021-08-19T14:42:59.475" v="882" actId="26606"/>
          <ac:spMkLst>
            <pc:docMk/>
            <pc:sldMk cId="3556068667" sldId="266"/>
            <ac:spMk id="1037" creationId="{75BE6D6B-84C9-4D2B-97EB-773B7369EF82}"/>
          </ac:spMkLst>
        </pc:spChg>
        <pc:picChg chg="add del">
          <ac:chgData name="Daming Wang" userId="080697d0-842f-404e-9588-cac5bb6ab7e3" providerId="ADAL" clId="{663B6A7B-9BC0-47B9-91CC-A12EBF196434}" dt="2021-08-19T14:38:54.257" v="711" actId="26606"/>
          <ac:picMkLst>
            <pc:docMk/>
            <pc:sldMk cId="3556068667" sldId="266"/>
            <ac:picMk id="85" creationId="{4A599609-F5C2-4A0B-A992-913F814A631A}"/>
          </ac:picMkLst>
        </pc:picChg>
        <pc:picChg chg="add del mod">
          <ac:chgData name="Daming Wang" userId="080697d0-842f-404e-9588-cac5bb6ab7e3" providerId="ADAL" clId="{663B6A7B-9BC0-47B9-91CC-A12EBF196434}" dt="2021-08-19T14:37:30.744" v="702" actId="478"/>
          <ac:picMkLst>
            <pc:docMk/>
            <pc:sldMk cId="3556068667" sldId="266"/>
            <ac:picMk id="1026" creationId="{78C39BA5-04CD-44C0-B91C-BA193449DC41}"/>
          </ac:picMkLst>
        </pc:picChg>
        <pc:picChg chg="add del mod">
          <ac:chgData name="Daming Wang" userId="080697d0-842f-404e-9588-cac5bb6ab7e3" providerId="ADAL" clId="{663B6A7B-9BC0-47B9-91CC-A12EBF196434}" dt="2021-08-19T14:38:42.620" v="708" actId="478"/>
          <ac:picMkLst>
            <pc:docMk/>
            <pc:sldMk cId="3556068667" sldId="266"/>
            <ac:picMk id="1028" creationId="{C99B50D7-3989-483C-BDD0-57F0B3968CAC}"/>
          </ac:picMkLst>
        </pc:picChg>
        <pc:picChg chg="add mod ord">
          <ac:chgData name="Daming Wang" userId="080697d0-842f-404e-9588-cac5bb6ab7e3" providerId="ADAL" clId="{663B6A7B-9BC0-47B9-91CC-A12EBF196434}" dt="2021-08-19T14:42:59.475" v="882" actId="26606"/>
          <ac:picMkLst>
            <pc:docMk/>
            <pc:sldMk cId="3556068667" sldId="266"/>
            <ac:picMk id="1030" creationId="{CB1C2565-8BAC-414B-B139-AA65C4C1DF0F}"/>
          </ac:picMkLst>
        </pc:picChg>
        <pc:cxnChg chg="add">
          <ac:chgData name="Daming Wang" userId="080697d0-842f-404e-9588-cac5bb6ab7e3" providerId="ADAL" clId="{663B6A7B-9BC0-47B9-91CC-A12EBF196434}" dt="2021-08-19T14:42:59.475" v="882" actId="26606"/>
          <ac:cxnSpMkLst>
            <pc:docMk/>
            <pc:sldMk cId="3556068667" sldId="266"/>
            <ac:cxnSpMk id="84" creationId="{67182200-4859-4C8D-BCBB-55B245C28BA3}"/>
          </ac:cxnSpMkLst>
        </pc:cxnChg>
      </pc:sldChg>
      <pc:sldChg chg="addSp delSp modSp new mod setBg">
        <pc:chgData name="Daming Wang" userId="080697d0-842f-404e-9588-cac5bb6ab7e3" providerId="ADAL" clId="{663B6A7B-9BC0-47B9-91CC-A12EBF196434}" dt="2021-08-19T14:52:31.826" v="1129" actId="20577"/>
        <pc:sldMkLst>
          <pc:docMk/>
          <pc:sldMk cId="2167825248" sldId="267"/>
        </pc:sldMkLst>
        <pc:spChg chg="mod ord">
          <ac:chgData name="Daming Wang" userId="080697d0-842f-404e-9588-cac5bb6ab7e3" providerId="ADAL" clId="{663B6A7B-9BC0-47B9-91CC-A12EBF196434}" dt="2021-08-19T14:50:40.552" v="984" actId="20577"/>
          <ac:spMkLst>
            <pc:docMk/>
            <pc:sldMk cId="2167825248" sldId="267"/>
            <ac:spMk id="2" creationId="{D0349C70-2FDD-4AC4-A503-05CFB6B7D93B}"/>
          </ac:spMkLst>
        </pc:spChg>
        <pc:spChg chg="del">
          <ac:chgData name="Daming Wang" userId="080697d0-842f-404e-9588-cac5bb6ab7e3" providerId="ADAL" clId="{663B6A7B-9BC0-47B9-91CC-A12EBF196434}" dt="2021-08-19T14:49:42.663" v="969"/>
          <ac:spMkLst>
            <pc:docMk/>
            <pc:sldMk cId="2167825248" sldId="267"/>
            <ac:spMk id="3" creationId="{7F7B8E06-7FDC-462F-93EA-05B6A2D78F87}"/>
          </ac:spMkLst>
        </pc:spChg>
        <pc:spChg chg="add mod">
          <ac:chgData name="Daming Wang" userId="080697d0-842f-404e-9588-cac5bb6ab7e3" providerId="ADAL" clId="{663B6A7B-9BC0-47B9-91CC-A12EBF196434}" dt="2021-08-19T14:52:31.826" v="1129" actId="20577"/>
          <ac:spMkLst>
            <pc:docMk/>
            <pc:sldMk cId="2167825248" sldId="267"/>
            <ac:spMk id="4" creationId="{C0738F9F-E532-47E7-AAA6-F1D14E104EF8}"/>
          </ac:spMkLst>
        </pc:spChg>
        <pc:spChg chg="add del">
          <ac:chgData name="Daming Wang" userId="080697d0-842f-404e-9588-cac5bb6ab7e3" providerId="ADAL" clId="{663B6A7B-9BC0-47B9-91CC-A12EBF196434}" dt="2021-08-19T14:50:23.480" v="971" actId="26606"/>
          <ac:spMkLst>
            <pc:docMk/>
            <pc:sldMk cId="2167825248" sldId="267"/>
            <ac:spMk id="73" creationId="{96CF2A2B-0745-440C-9224-C5C6A0A4286F}"/>
          </ac:spMkLst>
        </pc:spChg>
        <pc:spChg chg="add del">
          <ac:chgData name="Daming Wang" userId="080697d0-842f-404e-9588-cac5bb6ab7e3" providerId="ADAL" clId="{663B6A7B-9BC0-47B9-91CC-A12EBF196434}" dt="2021-08-19T14:50:23.480" v="971" actId="26606"/>
          <ac:spMkLst>
            <pc:docMk/>
            <pc:sldMk cId="2167825248" sldId="267"/>
            <ac:spMk id="75" creationId="{75BE6D6B-84C9-4D2B-97EB-773B7369EF82}"/>
          </ac:spMkLst>
        </pc:spChg>
        <pc:spChg chg="add del">
          <ac:chgData name="Daming Wang" userId="080697d0-842f-404e-9588-cac5bb6ab7e3" providerId="ADAL" clId="{663B6A7B-9BC0-47B9-91CC-A12EBF196434}" dt="2021-08-19T14:50:23.480" v="971" actId="26606"/>
          <ac:spMkLst>
            <pc:docMk/>
            <pc:sldMk cId="2167825248" sldId="267"/>
            <ac:spMk id="2054" creationId="{A2538347-50C6-492B-AE9B-044261E4B0F4}"/>
          </ac:spMkLst>
        </pc:spChg>
        <pc:spChg chg="add">
          <ac:chgData name="Daming Wang" userId="080697d0-842f-404e-9588-cac5bb6ab7e3" providerId="ADAL" clId="{663B6A7B-9BC0-47B9-91CC-A12EBF196434}" dt="2021-08-19T14:50:32.076" v="974" actId="26606"/>
          <ac:spMkLst>
            <pc:docMk/>
            <pc:sldMk cId="2167825248" sldId="267"/>
            <ac:spMk id="2055" creationId="{96CF2A2B-0745-440C-9224-C5C6A0A4286F}"/>
          </ac:spMkLst>
        </pc:spChg>
        <pc:spChg chg="add">
          <ac:chgData name="Daming Wang" userId="080697d0-842f-404e-9588-cac5bb6ab7e3" providerId="ADAL" clId="{663B6A7B-9BC0-47B9-91CC-A12EBF196434}" dt="2021-08-19T14:50:32.076" v="974" actId="26606"/>
          <ac:spMkLst>
            <pc:docMk/>
            <pc:sldMk cId="2167825248" sldId="267"/>
            <ac:spMk id="2056" creationId="{75BE6D6B-84C9-4D2B-97EB-773B7369EF82}"/>
          </ac:spMkLst>
        </pc:spChg>
        <pc:picChg chg="add del mod">
          <ac:chgData name="Daming Wang" userId="080697d0-842f-404e-9588-cac5bb6ab7e3" providerId="ADAL" clId="{663B6A7B-9BC0-47B9-91CC-A12EBF196434}" dt="2021-08-19T14:50:25.181" v="972" actId="478"/>
          <ac:picMkLst>
            <pc:docMk/>
            <pc:sldMk cId="2167825248" sldId="267"/>
            <ac:picMk id="2050" creationId="{5C9DCF63-3211-474D-9F2D-97D267B9062F}"/>
          </ac:picMkLst>
        </pc:picChg>
        <pc:picChg chg="add mod ord">
          <ac:chgData name="Daming Wang" userId="080697d0-842f-404e-9588-cac5bb6ab7e3" providerId="ADAL" clId="{663B6A7B-9BC0-47B9-91CC-A12EBF196434}" dt="2021-08-19T14:50:32.076" v="974" actId="26606"/>
          <ac:picMkLst>
            <pc:docMk/>
            <pc:sldMk cId="2167825248" sldId="267"/>
            <ac:picMk id="2052" creationId="{4CC2634A-267B-4984-AA7C-7F9D8BBE9DA0}"/>
          </ac:picMkLst>
        </pc:picChg>
      </pc:sldChg>
      <pc:sldChg chg="addSp delSp modSp new del mod">
        <pc:chgData name="Daming Wang" userId="080697d0-842f-404e-9588-cac5bb6ab7e3" providerId="ADAL" clId="{663B6A7B-9BC0-47B9-91CC-A12EBF196434}" dt="2021-08-19T19:52:36.442" v="1298" actId="2696"/>
        <pc:sldMkLst>
          <pc:docMk/>
          <pc:sldMk cId="1896705183" sldId="268"/>
        </pc:sldMkLst>
        <pc:spChg chg="del">
          <ac:chgData name="Daming Wang" userId="080697d0-842f-404e-9588-cac5bb6ab7e3" providerId="ADAL" clId="{663B6A7B-9BC0-47B9-91CC-A12EBF196434}" dt="2021-08-19T15:00:47.370" v="1132"/>
          <ac:spMkLst>
            <pc:docMk/>
            <pc:sldMk cId="1896705183" sldId="268"/>
            <ac:spMk id="3" creationId="{2CC51588-D872-4949-8EB6-3BDE6689027F}"/>
          </ac:spMkLst>
        </pc:spChg>
        <pc:picChg chg="add mod">
          <ac:chgData name="Daming Wang" userId="080697d0-842f-404e-9588-cac5bb6ab7e3" providerId="ADAL" clId="{663B6A7B-9BC0-47B9-91CC-A12EBF196434}" dt="2021-08-19T15:01:20.843" v="1138" actId="1076"/>
          <ac:picMkLst>
            <pc:docMk/>
            <pc:sldMk cId="1896705183" sldId="268"/>
            <ac:picMk id="4" creationId="{5CF9898D-3F58-4C94-9811-8797D8F357BF}"/>
          </ac:picMkLst>
        </pc:picChg>
      </pc:sldChg>
      <pc:sldChg chg="new del">
        <pc:chgData name="Daming Wang" userId="080697d0-842f-404e-9588-cac5bb6ab7e3" providerId="ADAL" clId="{663B6A7B-9BC0-47B9-91CC-A12EBF196434}" dt="2021-08-19T14:52:39.936" v="1130" actId="2696"/>
        <pc:sldMkLst>
          <pc:docMk/>
          <pc:sldMk cId="3119059701" sldId="268"/>
        </pc:sldMkLst>
      </pc:sldChg>
      <pc:sldChg chg="addSp delSp modSp new del mod setBg">
        <pc:chgData name="Daming Wang" userId="080697d0-842f-404e-9588-cac5bb6ab7e3" providerId="ADAL" clId="{663B6A7B-9BC0-47B9-91CC-A12EBF196434}" dt="2021-08-19T18:55:38.533" v="1158" actId="2696"/>
        <pc:sldMkLst>
          <pc:docMk/>
          <pc:sldMk cId="2880616262" sldId="269"/>
        </pc:sldMkLst>
        <pc:spChg chg="del">
          <ac:chgData name="Daming Wang" userId="080697d0-842f-404e-9588-cac5bb6ab7e3" providerId="ADAL" clId="{663B6A7B-9BC0-47B9-91CC-A12EBF196434}" dt="2021-08-19T18:55:11.466" v="1156" actId="26606"/>
          <ac:spMkLst>
            <pc:docMk/>
            <pc:sldMk cId="2880616262" sldId="269"/>
            <ac:spMk id="2" creationId="{7C342D2E-0B11-48DC-BBB8-45F9F7BA92E7}"/>
          </ac:spMkLst>
        </pc:spChg>
        <pc:spChg chg="del">
          <ac:chgData name="Daming Wang" userId="080697d0-842f-404e-9588-cac5bb6ab7e3" providerId="ADAL" clId="{663B6A7B-9BC0-47B9-91CC-A12EBF196434}" dt="2021-08-19T18:55:11.466" v="1156" actId="26606"/>
          <ac:spMkLst>
            <pc:docMk/>
            <pc:sldMk cId="2880616262" sldId="269"/>
            <ac:spMk id="3" creationId="{3683273F-43A9-4D2C-B7C7-EA07C317A942}"/>
          </ac:spMkLst>
        </pc:spChg>
        <pc:spChg chg="add">
          <ac:chgData name="Daming Wang" userId="080697d0-842f-404e-9588-cac5bb6ab7e3" providerId="ADAL" clId="{663B6A7B-9BC0-47B9-91CC-A12EBF196434}" dt="2021-08-19T18:55:11.466" v="1156" actId="26606"/>
          <ac:spMkLst>
            <pc:docMk/>
            <pc:sldMk cId="2880616262" sldId="269"/>
            <ac:spMk id="9" creationId="{42A4FC2C-047E-45A5-965D-8E1E3BF09BC6}"/>
          </ac:spMkLst>
        </pc:spChg>
        <pc:picChg chg="add mod">
          <ac:chgData name="Daming Wang" userId="080697d0-842f-404e-9588-cac5bb6ab7e3" providerId="ADAL" clId="{663B6A7B-9BC0-47B9-91CC-A12EBF196434}" dt="2021-08-19T18:55:11.466" v="1156" actId="26606"/>
          <ac:picMkLst>
            <pc:docMk/>
            <pc:sldMk cId="2880616262" sldId="269"/>
            <ac:picMk id="4" creationId="{450985C0-E570-45EC-AA93-D2FBBFECD6FF}"/>
          </ac:picMkLst>
        </pc:picChg>
      </pc:sldChg>
      <pc:sldChg chg="addSp delSp modSp add mod setBg">
        <pc:chgData name="Daming Wang" userId="080697d0-842f-404e-9588-cac5bb6ab7e3" providerId="ADAL" clId="{663B6A7B-9BC0-47B9-91CC-A12EBF196434}" dt="2021-08-19T18:56:35.114" v="1168" actId="26606"/>
        <pc:sldMkLst>
          <pc:docMk/>
          <pc:sldMk cId="340505056" sldId="270"/>
        </pc:sldMkLst>
        <pc:spChg chg="mod">
          <ac:chgData name="Daming Wang" userId="080697d0-842f-404e-9588-cac5bb6ab7e3" providerId="ADAL" clId="{663B6A7B-9BC0-47B9-91CC-A12EBF196434}" dt="2021-08-19T18:56:35.114" v="1168" actId="26606"/>
          <ac:spMkLst>
            <pc:docMk/>
            <pc:sldMk cId="340505056" sldId="270"/>
            <ac:spMk id="22" creationId="{524EA726-4AA7-4DEE-AF0D-F24693245CD6}"/>
          </ac:spMkLst>
        </pc:spChg>
        <pc:spChg chg="mod ord">
          <ac:chgData name="Daming Wang" userId="080697d0-842f-404e-9588-cac5bb6ab7e3" providerId="ADAL" clId="{663B6A7B-9BC0-47B9-91CC-A12EBF196434}" dt="2021-08-19T18:56:35.114" v="1168" actId="26606"/>
          <ac:spMkLst>
            <pc:docMk/>
            <pc:sldMk cId="340505056" sldId="270"/>
            <ac:spMk id="71" creationId="{2E47A6BB-9294-4139-A0B0-F20B9A952039}"/>
          </ac:spMkLst>
        </pc:spChg>
        <pc:spChg chg="add del">
          <ac:chgData name="Daming Wang" userId="080697d0-842f-404e-9588-cac5bb6ab7e3" providerId="ADAL" clId="{663B6A7B-9BC0-47B9-91CC-A12EBF196434}" dt="2021-08-19T18:56:35.114" v="1168" actId="26606"/>
          <ac:spMkLst>
            <pc:docMk/>
            <pc:sldMk cId="340505056" sldId="270"/>
            <ac:spMk id="76" creationId="{3AFE8227-C443-417B-BA91-520EB1EF4559}"/>
          </ac:spMkLst>
        </pc:spChg>
        <pc:spChg chg="add del">
          <ac:chgData name="Daming Wang" userId="080697d0-842f-404e-9588-cac5bb6ab7e3" providerId="ADAL" clId="{663B6A7B-9BC0-47B9-91CC-A12EBF196434}" dt="2021-08-19T18:56:35.114" v="1168" actId="26606"/>
          <ac:spMkLst>
            <pc:docMk/>
            <pc:sldMk cId="340505056" sldId="270"/>
            <ac:spMk id="78" creationId="{907741FC-B544-4A6E-B831-6789D042333D}"/>
          </ac:spMkLst>
        </pc:spChg>
        <pc:spChg chg="add del">
          <ac:chgData name="Daming Wang" userId="080697d0-842f-404e-9588-cac5bb6ab7e3" providerId="ADAL" clId="{663B6A7B-9BC0-47B9-91CC-A12EBF196434}" dt="2021-08-19T18:56:35.114" v="1168" actId="26606"/>
          <ac:spMkLst>
            <pc:docMk/>
            <pc:sldMk cId="340505056" sldId="270"/>
            <ac:spMk id="80" creationId="{3F0BE7ED-7814-4273-B18A-F26CC0380380}"/>
          </ac:spMkLst>
        </pc:spChg>
        <pc:spChg chg="add del">
          <ac:chgData name="Daming Wang" userId="080697d0-842f-404e-9588-cac5bb6ab7e3" providerId="ADAL" clId="{663B6A7B-9BC0-47B9-91CC-A12EBF196434}" dt="2021-08-19T18:56:35.114" v="1168" actId="26606"/>
          <ac:spMkLst>
            <pc:docMk/>
            <pc:sldMk cId="340505056" sldId="270"/>
            <ac:spMk id="85" creationId="{04812C46-200A-4DEB-A05E-3ED6C68C2387}"/>
          </ac:spMkLst>
        </pc:spChg>
        <pc:picChg chg="del">
          <ac:chgData name="Daming Wang" userId="080697d0-842f-404e-9588-cac5bb6ab7e3" providerId="ADAL" clId="{663B6A7B-9BC0-47B9-91CC-A12EBF196434}" dt="2021-08-19T18:55:47.237" v="1161" actId="478"/>
          <ac:picMkLst>
            <pc:docMk/>
            <pc:sldMk cId="340505056" sldId="270"/>
            <ac:picMk id="4" creationId="{483BB719-9D6A-4A5C-AF6F-A219C9FC9302}"/>
          </ac:picMkLst>
        </pc:picChg>
        <pc:picChg chg="add mod">
          <ac:chgData name="Daming Wang" userId="080697d0-842f-404e-9588-cac5bb6ab7e3" providerId="ADAL" clId="{663B6A7B-9BC0-47B9-91CC-A12EBF196434}" dt="2021-08-19T18:56:35.114" v="1168" actId="26606"/>
          <ac:picMkLst>
            <pc:docMk/>
            <pc:sldMk cId="340505056" sldId="270"/>
            <ac:picMk id="5" creationId="{91CEAAD6-2794-4CA6-AEB9-CC605232CA15}"/>
          </ac:picMkLst>
        </pc:picChg>
        <pc:picChg chg="add mod">
          <ac:chgData name="Daming Wang" userId="080697d0-842f-404e-9588-cac5bb6ab7e3" providerId="ADAL" clId="{663B6A7B-9BC0-47B9-91CC-A12EBF196434}" dt="2021-08-19T18:56:34.548" v="1167" actId="571"/>
          <ac:picMkLst>
            <pc:docMk/>
            <pc:sldMk cId="340505056" sldId="270"/>
            <ac:picMk id="10" creationId="{F21926A0-01BC-4E8F-8D37-481C30CD20D3}"/>
          </ac:picMkLst>
        </pc:picChg>
      </pc:sldChg>
      <pc:sldChg chg="addSp delSp modSp add mod setBg delDesignElem">
        <pc:chgData name="Daming Wang" userId="080697d0-842f-404e-9588-cac5bb6ab7e3" providerId="ADAL" clId="{663B6A7B-9BC0-47B9-91CC-A12EBF196434}" dt="2021-08-19T18:57:59.555" v="1175" actId="26606"/>
        <pc:sldMkLst>
          <pc:docMk/>
          <pc:sldMk cId="2157615291" sldId="271"/>
        </pc:sldMkLst>
        <pc:spChg chg="ord">
          <ac:chgData name="Daming Wang" userId="080697d0-842f-404e-9588-cac5bb6ab7e3" providerId="ADAL" clId="{663B6A7B-9BC0-47B9-91CC-A12EBF196434}" dt="2021-08-19T18:57:59.555" v="1175" actId="26606"/>
          <ac:spMkLst>
            <pc:docMk/>
            <pc:sldMk cId="2157615291" sldId="271"/>
            <ac:spMk id="71" creationId="{2E47A6BB-9294-4139-A0B0-F20B9A952039}"/>
          </ac:spMkLst>
        </pc:spChg>
        <pc:spChg chg="add">
          <ac:chgData name="Daming Wang" userId="080697d0-842f-404e-9588-cac5bb6ab7e3" providerId="ADAL" clId="{663B6A7B-9BC0-47B9-91CC-A12EBF196434}" dt="2021-08-19T18:57:59.555" v="1175" actId="26606"/>
          <ac:spMkLst>
            <pc:docMk/>
            <pc:sldMk cId="2157615291" sldId="271"/>
            <ac:spMk id="73" creationId="{3AFE8227-C443-417B-BA91-520EB1EF4559}"/>
          </ac:spMkLst>
        </pc:spChg>
        <pc:spChg chg="add">
          <ac:chgData name="Daming Wang" userId="080697d0-842f-404e-9588-cac5bb6ab7e3" providerId="ADAL" clId="{663B6A7B-9BC0-47B9-91CC-A12EBF196434}" dt="2021-08-19T18:57:59.555" v="1175" actId="26606"/>
          <ac:spMkLst>
            <pc:docMk/>
            <pc:sldMk cId="2157615291" sldId="271"/>
            <ac:spMk id="74" creationId="{907741FC-B544-4A6E-B831-6789D042333D}"/>
          </ac:spMkLst>
        </pc:spChg>
        <pc:spChg chg="add">
          <ac:chgData name="Daming Wang" userId="080697d0-842f-404e-9588-cac5bb6ab7e3" providerId="ADAL" clId="{663B6A7B-9BC0-47B9-91CC-A12EBF196434}" dt="2021-08-19T18:57:59.555" v="1175" actId="26606"/>
          <ac:spMkLst>
            <pc:docMk/>
            <pc:sldMk cId="2157615291" sldId="271"/>
            <ac:spMk id="75" creationId="{3F0BE7ED-7814-4273-B18A-F26CC0380380}"/>
          </ac:spMkLst>
        </pc:spChg>
        <pc:spChg chg="del">
          <ac:chgData name="Daming Wang" userId="080697d0-842f-404e-9588-cac5bb6ab7e3" providerId="ADAL" clId="{663B6A7B-9BC0-47B9-91CC-A12EBF196434}" dt="2021-08-19T18:57:37.051" v="1171"/>
          <ac:spMkLst>
            <pc:docMk/>
            <pc:sldMk cId="2157615291" sldId="271"/>
            <ac:spMk id="76" creationId="{3AFE8227-C443-417B-BA91-520EB1EF4559}"/>
          </ac:spMkLst>
        </pc:spChg>
        <pc:spChg chg="del">
          <ac:chgData name="Daming Wang" userId="080697d0-842f-404e-9588-cac5bb6ab7e3" providerId="ADAL" clId="{663B6A7B-9BC0-47B9-91CC-A12EBF196434}" dt="2021-08-19T18:57:37.051" v="1171"/>
          <ac:spMkLst>
            <pc:docMk/>
            <pc:sldMk cId="2157615291" sldId="271"/>
            <ac:spMk id="78" creationId="{907741FC-B544-4A6E-B831-6789D042333D}"/>
          </ac:spMkLst>
        </pc:spChg>
        <pc:spChg chg="del">
          <ac:chgData name="Daming Wang" userId="080697d0-842f-404e-9588-cac5bb6ab7e3" providerId="ADAL" clId="{663B6A7B-9BC0-47B9-91CC-A12EBF196434}" dt="2021-08-19T18:57:37.051" v="1171"/>
          <ac:spMkLst>
            <pc:docMk/>
            <pc:sldMk cId="2157615291" sldId="271"/>
            <ac:spMk id="80" creationId="{3F0BE7ED-7814-4273-B18A-F26CC0380380}"/>
          </ac:spMkLst>
        </pc:spChg>
        <pc:picChg chg="add mod">
          <ac:chgData name="Daming Wang" userId="080697d0-842f-404e-9588-cac5bb6ab7e3" providerId="ADAL" clId="{663B6A7B-9BC0-47B9-91CC-A12EBF196434}" dt="2021-08-19T18:57:59.555" v="1175" actId="26606"/>
          <ac:picMkLst>
            <pc:docMk/>
            <pc:sldMk cId="2157615291" sldId="271"/>
            <ac:picMk id="2" creationId="{7E8A04B4-50BD-484B-83B3-752995CD66B2}"/>
          </ac:picMkLst>
        </pc:picChg>
        <pc:picChg chg="del">
          <ac:chgData name="Daming Wang" userId="080697d0-842f-404e-9588-cac5bb6ab7e3" providerId="ADAL" clId="{663B6A7B-9BC0-47B9-91CC-A12EBF196434}" dt="2021-08-19T18:57:56.589" v="1172" actId="478"/>
          <ac:picMkLst>
            <pc:docMk/>
            <pc:sldMk cId="2157615291" sldId="271"/>
            <ac:picMk id="5" creationId="{91CEAAD6-2794-4CA6-AEB9-CC605232CA15}"/>
          </ac:picMkLst>
        </pc:picChg>
      </pc:sldChg>
      <pc:sldChg chg="addSp delSp modSp add mod setBg delDesignElem">
        <pc:chgData name="Daming Wang" userId="080697d0-842f-404e-9588-cac5bb6ab7e3" providerId="ADAL" clId="{663B6A7B-9BC0-47B9-91CC-A12EBF196434}" dt="2021-08-19T19:01:32.767" v="1204" actId="26606"/>
        <pc:sldMkLst>
          <pc:docMk/>
          <pc:sldMk cId="3693842136" sldId="272"/>
        </pc:sldMkLst>
        <pc:spChg chg="ord">
          <ac:chgData name="Daming Wang" userId="080697d0-842f-404e-9588-cac5bb6ab7e3" providerId="ADAL" clId="{663B6A7B-9BC0-47B9-91CC-A12EBF196434}" dt="2021-08-19T19:01:32.767" v="1204" actId="26606"/>
          <ac:spMkLst>
            <pc:docMk/>
            <pc:sldMk cId="3693842136" sldId="272"/>
            <ac:spMk id="71" creationId="{2E47A6BB-9294-4139-A0B0-F20B9A952039}"/>
          </ac:spMkLst>
        </pc:spChg>
        <pc:spChg chg="del">
          <ac:chgData name="Daming Wang" userId="080697d0-842f-404e-9588-cac5bb6ab7e3" providerId="ADAL" clId="{663B6A7B-9BC0-47B9-91CC-A12EBF196434}" dt="2021-08-19T18:59:25.471" v="1177"/>
          <ac:spMkLst>
            <pc:docMk/>
            <pc:sldMk cId="3693842136" sldId="272"/>
            <ac:spMk id="73" creationId="{3AFE8227-C443-417B-BA91-520EB1EF4559}"/>
          </ac:spMkLst>
        </pc:spChg>
        <pc:spChg chg="del">
          <ac:chgData name="Daming Wang" userId="080697d0-842f-404e-9588-cac5bb6ab7e3" providerId="ADAL" clId="{663B6A7B-9BC0-47B9-91CC-A12EBF196434}" dt="2021-08-19T18:59:25.471" v="1177"/>
          <ac:spMkLst>
            <pc:docMk/>
            <pc:sldMk cId="3693842136" sldId="272"/>
            <ac:spMk id="74" creationId="{907741FC-B544-4A6E-B831-6789D042333D}"/>
          </ac:spMkLst>
        </pc:spChg>
        <pc:spChg chg="del">
          <ac:chgData name="Daming Wang" userId="080697d0-842f-404e-9588-cac5bb6ab7e3" providerId="ADAL" clId="{663B6A7B-9BC0-47B9-91CC-A12EBF196434}" dt="2021-08-19T18:59:25.471" v="1177"/>
          <ac:spMkLst>
            <pc:docMk/>
            <pc:sldMk cId="3693842136" sldId="272"/>
            <ac:spMk id="75" creationId="{3F0BE7ED-7814-4273-B18A-F26CC0380380}"/>
          </ac:spMkLst>
        </pc:spChg>
        <pc:spChg chg="add del">
          <ac:chgData name="Daming Wang" userId="080697d0-842f-404e-9588-cac5bb6ab7e3" providerId="ADAL" clId="{663B6A7B-9BC0-47B9-91CC-A12EBF196434}" dt="2021-08-19T19:01:11.986" v="1201" actId="26606"/>
          <ac:spMkLst>
            <pc:docMk/>
            <pc:sldMk cId="3693842136" sldId="272"/>
            <ac:spMk id="76" creationId="{3AFE8227-C443-417B-BA91-520EB1EF4559}"/>
          </ac:spMkLst>
        </pc:spChg>
        <pc:spChg chg="add del">
          <ac:chgData name="Daming Wang" userId="080697d0-842f-404e-9588-cac5bb6ab7e3" providerId="ADAL" clId="{663B6A7B-9BC0-47B9-91CC-A12EBF196434}" dt="2021-08-19T19:01:11.986" v="1201" actId="26606"/>
          <ac:spMkLst>
            <pc:docMk/>
            <pc:sldMk cId="3693842136" sldId="272"/>
            <ac:spMk id="78" creationId="{907741FC-B544-4A6E-B831-6789D042333D}"/>
          </ac:spMkLst>
        </pc:spChg>
        <pc:spChg chg="add del">
          <ac:chgData name="Daming Wang" userId="080697d0-842f-404e-9588-cac5bb6ab7e3" providerId="ADAL" clId="{663B6A7B-9BC0-47B9-91CC-A12EBF196434}" dt="2021-08-19T19:01:11.986" v="1201" actId="26606"/>
          <ac:spMkLst>
            <pc:docMk/>
            <pc:sldMk cId="3693842136" sldId="272"/>
            <ac:spMk id="80" creationId="{3F0BE7ED-7814-4273-B18A-F26CC0380380}"/>
          </ac:spMkLst>
        </pc:spChg>
        <pc:spChg chg="add del">
          <ac:chgData name="Daming Wang" userId="080697d0-842f-404e-9588-cac5bb6ab7e3" providerId="ADAL" clId="{663B6A7B-9BC0-47B9-91CC-A12EBF196434}" dt="2021-08-19T19:01:32.767" v="1204" actId="26606"/>
          <ac:spMkLst>
            <pc:docMk/>
            <pc:sldMk cId="3693842136" sldId="272"/>
            <ac:spMk id="85" creationId="{3AFE8227-C443-417B-BA91-520EB1EF4559}"/>
          </ac:spMkLst>
        </pc:spChg>
        <pc:spChg chg="add del">
          <ac:chgData name="Daming Wang" userId="080697d0-842f-404e-9588-cac5bb6ab7e3" providerId="ADAL" clId="{663B6A7B-9BC0-47B9-91CC-A12EBF196434}" dt="2021-08-19T19:01:32.767" v="1204" actId="26606"/>
          <ac:spMkLst>
            <pc:docMk/>
            <pc:sldMk cId="3693842136" sldId="272"/>
            <ac:spMk id="87" creationId="{907741FC-B544-4A6E-B831-6789D042333D}"/>
          </ac:spMkLst>
        </pc:spChg>
        <pc:spChg chg="add del">
          <ac:chgData name="Daming Wang" userId="080697d0-842f-404e-9588-cac5bb6ab7e3" providerId="ADAL" clId="{663B6A7B-9BC0-47B9-91CC-A12EBF196434}" dt="2021-08-19T19:01:32.767" v="1204" actId="26606"/>
          <ac:spMkLst>
            <pc:docMk/>
            <pc:sldMk cId="3693842136" sldId="272"/>
            <ac:spMk id="89" creationId="{3F0BE7ED-7814-4273-B18A-F26CC0380380}"/>
          </ac:spMkLst>
        </pc:spChg>
        <pc:spChg chg="add">
          <ac:chgData name="Daming Wang" userId="080697d0-842f-404e-9588-cac5bb6ab7e3" providerId="ADAL" clId="{663B6A7B-9BC0-47B9-91CC-A12EBF196434}" dt="2021-08-19T19:01:32.767" v="1204" actId="26606"/>
          <ac:spMkLst>
            <pc:docMk/>
            <pc:sldMk cId="3693842136" sldId="272"/>
            <ac:spMk id="94" creationId="{3AFE8227-C443-417B-BA91-520EB1EF4559}"/>
          </ac:spMkLst>
        </pc:spChg>
        <pc:spChg chg="add">
          <ac:chgData name="Daming Wang" userId="080697d0-842f-404e-9588-cac5bb6ab7e3" providerId="ADAL" clId="{663B6A7B-9BC0-47B9-91CC-A12EBF196434}" dt="2021-08-19T19:01:32.767" v="1204" actId="26606"/>
          <ac:spMkLst>
            <pc:docMk/>
            <pc:sldMk cId="3693842136" sldId="272"/>
            <ac:spMk id="96" creationId="{907741FC-B544-4A6E-B831-6789D042333D}"/>
          </ac:spMkLst>
        </pc:spChg>
        <pc:spChg chg="add">
          <ac:chgData name="Daming Wang" userId="080697d0-842f-404e-9588-cac5bb6ab7e3" providerId="ADAL" clId="{663B6A7B-9BC0-47B9-91CC-A12EBF196434}" dt="2021-08-19T19:01:32.767" v="1204" actId="26606"/>
          <ac:spMkLst>
            <pc:docMk/>
            <pc:sldMk cId="3693842136" sldId="272"/>
            <ac:spMk id="98" creationId="{3F0BE7ED-7814-4273-B18A-F26CC0380380}"/>
          </ac:spMkLst>
        </pc:spChg>
        <pc:picChg chg="del">
          <ac:chgData name="Daming Wang" userId="080697d0-842f-404e-9588-cac5bb6ab7e3" providerId="ADAL" clId="{663B6A7B-9BC0-47B9-91CC-A12EBF196434}" dt="2021-08-19T18:59:30.840" v="1178" actId="478"/>
          <ac:picMkLst>
            <pc:docMk/>
            <pc:sldMk cId="3693842136" sldId="272"/>
            <ac:picMk id="2" creationId="{7E8A04B4-50BD-484B-83B3-752995CD66B2}"/>
          </ac:picMkLst>
        </pc:picChg>
        <pc:picChg chg="add del mod">
          <ac:chgData name="Daming Wang" userId="080697d0-842f-404e-9588-cac5bb6ab7e3" providerId="ADAL" clId="{663B6A7B-9BC0-47B9-91CC-A12EBF196434}" dt="2021-08-19T19:00:11.503" v="1192" actId="478"/>
          <ac:picMkLst>
            <pc:docMk/>
            <pc:sldMk cId="3693842136" sldId="272"/>
            <ac:picMk id="3" creationId="{4AF057FE-D577-44E9-8B00-CD988D206F46}"/>
          </ac:picMkLst>
        </pc:picChg>
        <pc:picChg chg="add del mod modCrop">
          <ac:chgData name="Daming Wang" userId="080697d0-842f-404e-9588-cac5bb6ab7e3" providerId="ADAL" clId="{663B6A7B-9BC0-47B9-91CC-A12EBF196434}" dt="2021-08-19T19:00:55.788" v="1199" actId="478"/>
          <ac:picMkLst>
            <pc:docMk/>
            <pc:sldMk cId="3693842136" sldId="272"/>
            <ac:picMk id="4" creationId="{2B1378B6-D03A-41EA-A7E5-2F44F58A9CF8}"/>
          </ac:picMkLst>
        </pc:picChg>
        <pc:picChg chg="add del mod">
          <ac:chgData name="Daming Wang" userId="080697d0-842f-404e-9588-cac5bb6ab7e3" providerId="ADAL" clId="{663B6A7B-9BC0-47B9-91CC-A12EBF196434}" dt="2021-08-19T19:01:30.376" v="1202" actId="478"/>
          <ac:picMkLst>
            <pc:docMk/>
            <pc:sldMk cId="3693842136" sldId="272"/>
            <ac:picMk id="5" creationId="{3F141A1E-B246-4A8A-B03C-1C28ADD10EF8}"/>
          </ac:picMkLst>
        </pc:picChg>
        <pc:picChg chg="add mod">
          <ac:chgData name="Daming Wang" userId="080697d0-842f-404e-9588-cac5bb6ab7e3" providerId="ADAL" clId="{663B6A7B-9BC0-47B9-91CC-A12EBF196434}" dt="2021-08-19T19:01:32.767" v="1204" actId="26606"/>
          <ac:picMkLst>
            <pc:docMk/>
            <pc:sldMk cId="3693842136" sldId="272"/>
            <ac:picMk id="6" creationId="{7E52A406-4DD6-4998-B572-E5E9C119F71C}"/>
          </ac:picMkLst>
        </pc:picChg>
      </pc:sldChg>
      <pc:sldChg chg="addSp delSp modSp new mod setBg">
        <pc:chgData name="Daming Wang" userId="080697d0-842f-404e-9588-cac5bb6ab7e3" providerId="ADAL" clId="{663B6A7B-9BC0-47B9-91CC-A12EBF196434}" dt="2021-08-19T19:25:34.445" v="1297" actId="113"/>
        <pc:sldMkLst>
          <pc:docMk/>
          <pc:sldMk cId="1016510809" sldId="273"/>
        </pc:sldMkLst>
        <pc:spChg chg="mod">
          <ac:chgData name="Daming Wang" userId="080697d0-842f-404e-9588-cac5bb6ab7e3" providerId="ADAL" clId="{663B6A7B-9BC0-47B9-91CC-A12EBF196434}" dt="2021-08-19T19:25:22.980" v="1295" actId="1076"/>
          <ac:spMkLst>
            <pc:docMk/>
            <pc:sldMk cId="1016510809" sldId="273"/>
            <ac:spMk id="2" creationId="{96E4A6AB-D136-42E6-8521-8872C2A9CA12}"/>
          </ac:spMkLst>
        </pc:spChg>
        <pc:spChg chg="del">
          <ac:chgData name="Daming Wang" userId="080697d0-842f-404e-9588-cac5bb6ab7e3" providerId="ADAL" clId="{663B6A7B-9BC0-47B9-91CC-A12EBF196434}" dt="2021-08-19T19:21:39.505" v="1206"/>
          <ac:spMkLst>
            <pc:docMk/>
            <pc:sldMk cId="1016510809" sldId="273"/>
            <ac:spMk id="3" creationId="{D19891F5-2FF8-4830-9EA5-CB2C967784E8}"/>
          </ac:spMkLst>
        </pc:spChg>
        <pc:spChg chg="add del">
          <ac:chgData name="Daming Wang" userId="080697d0-842f-404e-9588-cac5bb6ab7e3" providerId="ADAL" clId="{663B6A7B-9BC0-47B9-91CC-A12EBF196434}" dt="2021-08-19T19:22:29.499" v="1211" actId="26606"/>
          <ac:spMkLst>
            <pc:docMk/>
            <pc:sldMk cId="1016510809" sldId="273"/>
            <ac:spMk id="73" creationId="{9F79630B-0F0B-446E-A637-38FA8F61D10E}"/>
          </ac:spMkLst>
        </pc:spChg>
        <pc:spChg chg="add del">
          <ac:chgData name="Daming Wang" userId="080697d0-842f-404e-9588-cac5bb6ab7e3" providerId="ADAL" clId="{663B6A7B-9BC0-47B9-91CC-A12EBF196434}" dt="2021-08-19T19:22:29.499" v="1211" actId="26606"/>
          <ac:spMkLst>
            <pc:docMk/>
            <pc:sldMk cId="1016510809" sldId="273"/>
            <ac:spMk id="75" creationId="{B3437C99-FC8E-4311-B48A-F0C4C329B154}"/>
          </ac:spMkLst>
        </pc:spChg>
        <pc:spChg chg="add del">
          <ac:chgData name="Daming Wang" userId="080697d0-842f-404e-9588-cac5bb6ab7e3" providerId="ADAL" clId="{663B6A7B-9BC0-47B9-91CC-A12EBF196434}" dt="2021-08-19T19:22:29.499" v="1211" actId="26606"/>
          <ac:spMkLst>
            <pc:docMk/>
            <pc:sldMk cId="1016510809" sldId="273"/>
            <ac:spMk id="1030" creationId="{D8E58224-2A62-4B85-B8B7-03A17724E8B0}"/>
          </ac:spMkLst>
        </pc:spChg>
        <pc:spChg chg="add del">
          <ac:chgData name="Daming Wang" userId="080697d0-842f-404e-9588-cac5bb6ab7e3" providerId="ADAL" clId="{663B6A7B-9BC0-47B9-91CC-A12EBF196434}" dt="2021-08-19T19:22:30.317" v="1213" actId="26606"/>
          <ac:spMkLst>
            <pc:docMk/>
            <pc:sldMk cId="1016510809" sldId="273"/>
            <ac:spMk id="1032" creationId="{F13C74B1-5B17-4795-BED0-7140497B445A}"/>
          </ac:spMkLst>
        </pc:spChg>
        <pc:spChg chg="add del">
          <ac:chgData name="Daming Wang" userId="080697d0-842f-404e-9588-cac5bb6ab7e3" providerId="ADAL" clId="{663B6A7B-9BC0-47B9-91CC-A12EBF196434}" dt="2021-08-19T19:22:30.317" v="1213" actId="26606"/>
          <ac:spMkLst>
            <pc:docMk/>
            <pc:sldMk cId="1016510809" sldId="273"/>
            <ac:spMk id="1033" creationId="{D4974D33-8DC5-464E-8C6D-BE58F0669C17}"/>
          </ac:spMkLst>
        </pc:spChg>
        <pc:spChg chg="add del">
          <ac:chgData name="Daming Wang" userId="080697d0-842f-404e-9588-cac5bb6ab7e3" providerId="ADAL" clId="{663B6A7B-9BC0-47B9-91CC-A12EBF196434}" dt="2021-08-19T19:22:30.317" v="1213" actId="26606"/>
          <ac:spMkLst>
            <pc:docMk/>
            <pc:sldMk cId="1016510809" sldId="273"/>
            <ac:spMk id="1034" creationId="{85EDBF0C-542A-46C2-92A4-09B9CF6495D8}"/>
          </ac:spMkLst>
        </pc:spChg>
        <pc:spChg chg="add del">
          <ac:chgData name="Daming Wang" userId="080697d0-842f-404e-9588-cac5bb6ab7e3" providerId="ADAL" clId="{663B6A7B-9BC0-47B9-91CC-A12EBF196434}" dt="2021-08-19T19:22:32.089" v="1215" actId="26606"/>
          <ac:spMkLst>
            <pc:docMk/>
            <pc:sldMk cId="1016510809" sldId="273"/>
            <ac:spMk id="1036" creationId="{04812C46-200A-4DEB-A05E-3ED6C68C2387}"/>
          </ac:spMkLst>
        </pc:spChg>
        <pc:spChg chg="add del">
          <ac:chgData name="Daming Wang" userId="080697d0-842f-404e-9588-cac5bb6ab7e3" providerId="ADAL" clId="{663B6A7B-9BC0-47B9-91CC-A12EBF196434}" dt="2021-08-19T19:22:32.089" v="1215" actId="26606"/>
          <ac:spMkLst>
            <pc:docMk/>
            <pc:sldMk cId="1016510809" sldId="273"/>
            <ac:spMk id="1037" creationId="{4AE6C176-A172-4478-9925-6A443AE5AC54}"/>
          </ac:spMkLst>
        </pc:spChg>
        <pc:spChg chg="add">
          <ac:chgData name="Daming Wang" userId="080697d0-842f-404e-9588-cac5bb6ab7e3" providerId="ADAL" clId="{663B6A7B-9BC0-47B9-91CC-A12EBF196434}" dt="2021-08-19T19:22:32.120" v="1216" actId="26606"/>
          <ac:spMkLst>
            <pc:docMk/>
            <pc:sldMk cId="1016510809" sldId="273"/>
            <ac:spMk id="1039" creationId="{9F79630B-0F0B-446E-A637-38FA8F61D10E}"/>
          </ac:spMkLst>
        </pc:spChg>
        <pc:spChg chg="add">
          <ac:chgData name="Daming Wang" userId="080697d0-842f-404e-9588-cac5bb6ab7e3" providerId="ADAL" clId="{663B6A7B-9BC0-47B9-91CC-A12EBF196434}" dt="2021-08-19T19:22:32.120" v="1216" actId="26606"/>
          <ac:spMkLst>
            <pc:docMk/>
            <pc:sldMk cId="1016510809" sldId="273"/>
            <ac:spMk id="1040" creationId="{B3437C99-FC8E-4311-B48A-F0C4C329B154}"/>
          </ac:spMkLst>
        </pc:spChg>
        <pc:spChg chg="add mod">
          <ac:chgData name="Daming Wang" userId="080697d0-842f-404e-9588-cac5bb6ab7e3" providerId="ADAL" clId="{663B6A7B-9BC0-47B9-91CC-A12EBF196434}" dt="2021-08-19T19:25:34.445" v="1297" actId="113"/>
          <ac:spMkLst>
            <pc:docMk/>
            <pc:sldMk cId="1016510809" sldId="273"/>
            <ac:spMk id="1041" creationId="{D8E58224-2A62-4B85-B8B7-03A17724E8B0}"/>
          </ac:spMkLst>
        </pc:spChg>
        <pc:picChg chg="add mod">
          <ac:chgData name="Daming Wang" userId="080697d0-842f-404e-9588-cac5bb6ab7e3" providerId="ADAL" clId="{663B6A7B-9BC0-47B9-91CC-A12EBF196434}" dt="2021-08-19T19:22:32.120" v="1216" actId="26606"/>
          <ac:picMkLst>
            <pc:docMk/>
            <pc:sldMk cId="1016510809" sldId="273"/>
            <ac:picMk id="1026" creationId="{7BB1EF7B-6AFD-44D5-8739-FCB70E8B5EF5}"/>
          </ac:picMkLst>
        </pc:picChg>
      </pc:sldChg>
      <pc:sldChg chg="addSp delSp add del setBg delDesignElem">
        <pc:chgData name="Daming Wang" userId="080697d0-842f-404e-9588-cac5bb6ab7e3" providerId="ADAL" clId="{663B6A7B-9BC0-47B9-91CC-A12EBF196434}" dt="2021-08-19T18:59:39.661" v="1187"/>
        <pc:sldMkLst>
          <pc:docMk/>
          <pc:sldMk cId="1838439604" sldId="273"/>
        </pc:sldMkLst>
        <pc:spChg chg="add del">
          <ac:chgData name="Daming Wang" userId="080697d0-842f-404e-9588-cac5bb6ab7e3" providerId="ADAL" clId="{663B6A7B-9BC0-47B9-91CC-A12EBF196434}" dt="2021-08-19T18:59:39.661" v="1187"/>
          <ac:spMkLst>
            <pc:docMk/>
            <pc:sldMk cId="1838439604" sldId="273"/>
            <ac:spMk id="73" creationId="{3AFE8227-C443-417B-BA91-520EB1EF4559}"/>
          </ac:spMkLst>
        </pc:spChg>
        <pc:spChg chg="add del">
          <ac:chgData name="Daming Wang" userId="080697d0-842f-404e-9588-cac5bb6ab7e3" providerId="ADAL" clId="{663B6A7B-9BC0-47B9-91CC-A12EBF196434}" dt="2021-08-19T18:59:39.661" v="1187"/>
          <ac:spMkLst>
            <pc:docMk/>
            <pc:sldMk cId="1838439604" sldId="273"/>
            <ac:spMk id="74" creationId="{907741FC-B544-4A6E-B831-6789D042333D}"/>
          </ac:spMkLst>
        </pc:spChg>
        <pc:spChg chg="add del">
          <ac:chgData name="Daming Wang" userId="080697d0-842f-404e-9588-cac5bb6ab7e3" providerId="ADAL" clId="{663B6A7B-9BC0-47B9-91CC-A12EBF196434}" dt="2021-08-19T18:59:39.661" v="1187"/>
          <ac:spMkLst>
            <pc:docMk/>
            <pc:sldMk cId="1838439604" sldId="273"/>
            <ac:spMk id="75" creationId="{3F0BE7ED-7814-4273-B18A-F26CC0380380}"/>
          </ac:spMkLst>
        </pc:spChg>
      </pc:sldChg>
      <pc:sldChg chg="addSp delSp add del setBg delDesignElem">
        <pc:chgData name="Daming Wang" userId="080697d0-842f-404e-9588-cac5bb6ab7e3" providerId="ADAL" clId="{663B6A7B-9BC0-47B9-91CC-A12EBF196434}" dt="2021-08-19T18:59:39.266" v="1186"/>
        <pc:sldMkLst>
          <pc:docMk/>
          <pc:sldMk cId="694398649" sldId="274"/>
        </pc:sldMkLst>
        <pc:spChg chg="add del">
          <ac:chgData name="Daming Wang" userId="080697d0-842f-404e-9588-cac5bb6ab7e3" providerId="ADAL" clId="{663B6A7B-9BC0-47B9-91CC-A12EBF196434}" dt="2021-08-19T18:59:39.266" v="1186"/>
          <ac:spMkLst>
            <pc:docMk/>
            <pc:sldMk cId="694398649" sldId="274"/>
            <ac:spMk id="73" creationId="{3AFE8227-C443-417B-BA91-520EB1EF4559}"/>
          </ac:spMkLst>
        </pc:spChg>
        <pc:spChg chg="add del">
          <ac:chgData name="Daming Wang" userId="080697d0-842f-404e-9588-cac5bb6ab7e3" providerId="ADAL" clId="{663B6A7B-9BC0-47B9-91CC-A12EBF196434}" dt="2021-08-19T18:59:39.266" v="1186"/>
          <ac:spMkLst>
            <pc:docMk/>
            <pc:sldMk cId="694398649" sldId="274"/>
            <ac:spMk id="74" creationId="{907741FC-B544-4A6E-B831-6789D042333D}"/>
          </ac:spMkLst>
        </pc:spChg>
        <pc:spChg chg="add del">
          <ac:chgData name="Daming Wang" userId="080697d0-842f-404e-9588-cac5bb6ab7e3" providerId="ADAL" clId="{663B6A7B-9BC0-47B9-91CC-A12EBF196434}" dt="2021-08-19T18:59:39.266" v="1186"/>
          <ac:spMkLst>
            <pc:docMk/>
            <pc:sldMk cId="694398649" sldId="274"/>
            <ac:spMk id="75" creationId="{3F0BE7ED-7814-4273-B18A-F26CC0380380}"/>
          </ac:spMkLst>
        </pc:spChg>
      </pc:sldChg>
      <pc:sldChg chg="addSp delSp add del setBg delDesignElem">
        <pc:chgData name="Daming Wang" userId="080697d0-842f-404e-9588-cac5bb6ab7e3" providerId="ADAL" clId="{663B6A7B-9BC0-47B9-91CC-A12EBF196434}" dt="2021-08-19T18:59:38.880" v="1185"/>
        <pc:sldMkLst>
          <pc:docMk/>
          <pc:sldMk cId="1036310729" sldId="275"/>
        </pc:sldMkLst>
        <pc:spChg chg="add del">
          <ac:chgData name="Daming Wang" userId="080697d0-842f-404e-9588-cac5bb6ab7e3" providerId="ADAL" clId="{663B6A7B-9BC0-47B9-91CC-A12EBF196434}" dt="2021-08-19T18:59:38.880" v="1185"/>
          <ac:spMkLst>
            <pc:docMk/>
            <pc:sldMk cId="1036310729" sldId="275"/>
            <ac:spMk id="73" creationId="{3AFE8227-C443-417B-BA91-520EB1EF4559}"/>
          </ac:spMkLst>
        </pc:spChg>
        <pc:spChg chg="add del">
          <ac:chgData name="Daming Wang" userId="080697d0-842f-404e-9588-cac5bb6ab7e3" providerId="ADAL" clId="{663B6A7B-9BC0-47B9-91CC-A12EBF196434}" dt="2021-08-19T18:59:38.880" v="1185"/>
          <ac:spMkLst>
            <pc:docMk/>
            <pc:sldMk cId="1036310729" sldId="275"/>
            <ac:spMk id="74" creationId="{907741FC-B544-4A6E-B831-6789D042333D}"/>
          </ac:spMkLst>
        </pc:spChg>
        <pc:spChg chg="add del">
          <ac:chgData name="Daming Wang" userId="080697d0-842f-404e-9588-cac5bb6ab7e3" providerId="ADAL" clId="{663B6A7B-9BC0-47B9-91CC-A12EBF196434}" dt="2021-08-19T18:59:38.880" v="1185"/>
          <ac:spMkLst>
            <pc:docMk/>
            <pc:sldMk cId="1036310729" sldId="275"/>
            <ac:spMk id="75" creationId="{3F0BE7ED-7814-4273-B18A-F26CC03803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944A5-43F0-4F21-9F4D-C410F88A3BB7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F1116-BF5F-4D81-A104-A9891CB7A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29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DF1116-BF5F-4D81-A104-A9891CB7A0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B7638-15A8-4E05-A1E1-2F65C1F6F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E0469-3C44-4F0C-BBF5-5EBEED24B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7F25E-DDDC-494E-8B81-AC86BE86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03D9-58B5-44F5-878C-20B9F502FECD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481B6-D1DA-4FC5-A386-EFE29953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6A2DB-0286-4949-8F7E-F7402B848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6F85-5C9E-4C28-8479-7A2B489F1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75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7E86-8DF1-4759-9DA2-5F010E308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89BBE-071D-410D-A5B7-22343A212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C9E35-B08D-4514-AE1C-01F48361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03D9-58B5-44F5-878C-20B9F502FECD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5421C-67EB-48D9-82EB-0DA297CD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97CD8-0061-467D-8DCF-91D3B38B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6F85-5C9E-4C28-8479-7A2B489F1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4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667FAE-18B9-41A9-987D-230D0BDCD2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B7E5F8-3007-4FB8-A080-B0E3C2AB1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3381C-993A-4246-957E-E677DB39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03D9-58B5-44F5-878C-20B9F502FECD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C430C-5472-4E75-B02C-DA7AD93C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47761-2806-4C91-A2A7-4C71158C6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6F85-5C9E-4C28-8479-7A2B489F1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31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4C2A-1BB6-4C10-8E9B-B087DFDC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5FB97-48D1-4FA2-AA91-0AA660DDC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143AC-C14C-4C64-90D4-013E8B92C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03D9-58B5-44F5-878C-20B9F502FECD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319CE-65F8-499B-B57F-A66BD3DD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71BCC-8EB2-42DC-A0AF-A4C4A098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6F85-5C9E-4C28-8479-7A2B489F1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7E87-8F1D-4DFF-9793-8EA444564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0DCD4-6D22-4212-A35E-B05F92E66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D1E3D-442F-4DF1-B3FF-C73DF6B87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03D9-58B5-44F5-878C-20B9F502FECD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F4E6A-D67A-466F-90DC-ECDFEF60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306B4-9BCE-4D6D-821E-BFDF9CB5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6F85-5C9E-4C28-8479-7A2B489F1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32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29554-48EE-4995-9B3B-63DB48DA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3725F-92C8-4244-BAD4-AA7B2178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856F8-935B-4180-B3D2-25B2ED06D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01960-8BE9-4F06-95B6-2A698FFCB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03D9-58B5-44F5-878C-20B9F502FECD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74E3A-62F0-4545-A801-EA22B0EF9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09B5C-EC6B-4DF0-99F5-FEDC74DC5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6F85-5C9E-4C28-8479-7A2B489F1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1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8071-8A13-47F3-91CD-13D03F4BA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206CB-C84C-4319-AAE9-ADCF11064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84863-5C2C-4E7C-A83B-18CE0EB7D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49C771-E00D-4B5C-9AD6-F7185DC503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8EFE43-9A6C-4828-A025-AAF50ACD8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841CF2-D080-4FDC-91C1-AE6DD6899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03D9-58B5-44F5-878C-20B9F502FECD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C90B9-F1F4-4B7D-90C6-341DBF87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22762C-4497-4FA2-81D4-FA1FAF14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6F85-5C9E-4C28-8479-7A2B489F1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15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47A9E-766B-412D-9B67-96094CB95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129B50-2E63-48D4-B974-4B72B051D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03D9-58B5-44F5-878C-20B9F502FECD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9F765-1927-457D-B5F3-6D3E2CCD8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18DE2-9EBE-45DE-B0F0-1DE8C4A2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6F85-5C9E-4C28-8479-7A2B489F1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92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AD199-B887-4B5A-BDCB-8D8181429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03D9-58B5-44F5-878C-20B9F502FECD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BA19F-8434-4E5B-9A21-BB6F49629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71CA5-4D74-4689-AC6E-FB248B94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6F85-5C9E-4C28-8479-7A2B489F1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1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06E66-7482-4392-AC38-5276A5931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53838-D1D1-44B7-844A-BA02C3CF1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AABE2-E185-4ADF-8347-38B3E8A25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69FED-184E-424E-BD03-29AC7DE6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03D9-58B5-44F5-878C-20B9F502FECD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E01C6-2CB0-4C5A-8CD4-86E1F9284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FAA98-05A2-46A2-AB43-31A53B8F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6F85-5C9E-4C28-8479-7A2B489F1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2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78CF2-7D87-44E8-BEFB-FBCD0FA37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EA002-BE86-4C1C-AB7E-121A2BD0A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B1DD5-853E-433E-A91E-B3F900520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794B6-02DD-4032-A516-B46ADA5B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203D9-58B5-44F5-878C-20B9F502FECD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7C694-942E-4CC5-A6D1-3F0291D91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69BED-3292-4EB4-95FB-E03E7831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6F85-5C9E-4C28-8479-7A2B489F1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22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4EE245-227F-4554-89FA-86A96B0F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D7A63-707D-4F61-8FF2-31FCB0AE0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3534-4FBA-49D6-AFD4-51ECC756A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203D9-58B5-44F5-878C-20B9F502FECD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762BF-36A8-4D7B-B61E-E97D2E99F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FE6CA-DAE4-4977-B9DB-084767407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56F85-5C9E-4C28-8479-7A2B489F1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80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mmer in Telluride is Hard to Beat | Visit Telluride">
            <a:extLst>
              <a:ext uri="{FF2B5EF4-FFF2-40B4-BE49-F238E27FC236}">
                <a16:creationId xmlns:a16="http://schemas.microsoft.com/office/drawing/2014/main" id="{C234EF9A-FE15-47E3-81B6-A0FC62FAA1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0" y="0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C8E925-811F-4867-8C4F-4E901E3AF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Telluride 3D Trails 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FCB851-D3DB-4EE2-A8B0-AB12BD0A3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	-ArcGIS JS API Web App</a:t>
            </a:r>
          </a:p>
        </p:txBody>
      </p:sp>
    </p:spTree>
    <p:extLst>
      <p:ext uri="{BB962C8B-B14F-4D97-AF65-F5344CB8AC3E}">
        <p14:creationId xmlns:p14="http://schemas.microsoft.com/office/powerpoint/2010/main" val="14276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5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24EA726-4AA7-4DEE-AF0D-F2469324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US" sz="4000" dirty="0"/>
              <a:t>Kudos to TMC</a:t>
            </a:r>
            <a:br>
              <a:rPr lang="en-US" sz="4000" dirty="0"/>
            </a:br>
            <a:r>
              <a:rPr lang="en-US" sz="4000" dirty="0"/>
              <a:t>	</a:t>
            </a:r>
            <a:r>
              <a:rPr lang="en-US" sz="4000"/>
              <a:t>-But…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8A04B4-50BD-484B-83B3-752995CD6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905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71" name="Content Placeholder 7">
            <a:extLst>
              <a:ext uri="{FF2B5EF4-FFF2-40B4-BE49-F238E27FC236}">
                <a16:creationId xmlns:a16="http://schemas.microsoft.com/office/drawing/2014/main" id="{2E47A6BB-9294-4139-A0B0-F20B9A952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US" sz="2000" dirty="0"/>
              <a:t>Lack of trails info</a:t>
            </a:r>
          </a:p>
          <a:p>
            <a:endParaRPr lang="en-US" sz="2000" dirty="0"/>
          </a:p>
          <a:p>
            <a:r>
              <a:rPr lang="en-US" sz="2000" dirty="0"/>
              <a:t>Limited functionalities</a:t>
            </a:r>
          </a:p>
          <a:p>
            <a:endParaRPr lang="en-US" sz="2000" dirty="0"/>
          </a:p>
          <a:p>
            <a:r>
              <a:rPr lang="en-US" sz="2000" dirty="0"/>
              <a:t>Only available in 2D</a:t>
            </a:r>
          </a:p>
          <a:p>
            <a:endParaRPr lang="en-US" sz="2000" dirty="0"/>
          </a:p>
          <a:p>
            <a:r>
              <a:rPr lang="en-US" sz="2000" dirty="0"/>
              <a:t>Symbology not very informative</a:t>
            </a:r>
          </a:p>
        </p:txBody>
      </p:sp>
      <p:sp>
        <p:nvSpPr>
          <p:cNvPr id="74" name="Rectangle 77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9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15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24EA726-4AA7-4DEE-AF0D-F2469324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US" sz="4000" dirty="0"/>
              <a:t>Kudos to TMC</a:t>
            </a:r>
            <a:br>
              <a:rPr lang="en-US" sz="4000" dirty="0"/>
            </a:br>
            <a:r>
              <a:rPr lang="en-US" sz="4000" dirty="0"/>
              <a:t>	</a:t>
            </a:r>
            <a:r>
              <a:rPr lang="en-US" sz="4000"/>
              <a:t>-But…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2A406-4DD6-4998-B572-E5E9C119F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905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71" name="Content Placeholder 7">
            <a:extLst>
              <a:ext uri="{FF2B5EF4-FFF2-40B4-BE49-F238E27FC236}">
                <a16:creationId xmlns:a16="http://schemas.microsoft.com/office/drawing/2014/main" id="{2E47A6BB-9294-4139-A0B0-F20B9A952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US" sz="2000" dirty="0"/>
              <a:t>Lack of trails info</a:t>
            </a:r>
          </a:p>
          <a:p>
            <a:endParaRPr lang="en-US" sz="2000" dirty="0"/>
          </a:p>
          <a:p>
            <a:r>
              <a:rPr lang="en-US" sz="2000" dirty="0"/>
              <a:t>Limited functionalities</a:t>
            </a:r>
          </a:p>
          <a:p>
            <a:endParaRPr lang="en-US" sz="2000" dirty="0"/>
          </a:p>
          <a:p>
            <a:r>
              <a:rPr lang="en-US" sz="2000" dirty="0"/>
              <a:t>Only available in 2D</a:t>
            </a:r>
          </a:p>
          <a:p>
            <a:endParaRPr lang="en-US" sz="2000" dirty="0"/>
          </a:p>
          <a:p>
            <a:r>
              <a:rPr lang="en-US" sz="2000" dirty="0"/>
              <a:t>Symbology not very informative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2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DD0151-9CA5-4444-A629-D80DCB5F0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26719"/>
            <a:ext cx="12192001" cy="600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92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63577A-07FD-469F-91FB-024427171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2889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0CC2C883-00D5-4421-BA0F-0862362F0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502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Simple, intuitive user experience</a:t>
            </a:r>
          </a:p>
          <a:p>
            <a:endParaRPr lang="en-US" sz="3400" dirty="0">
              <a:solidFill>
                <a:srgbClr val="FFFFFF"/>
              </a:solidFill>
            </a:endParaRPr>
          </a:p>
          <a:p>
            <a:r>
              <a:rPr lang="en-US" sz="3400" dirty="0">
                <a:solidFill>
                  <a:srgbClr val="FFFFFF"/>
                </a:solidFill>
              </a:rPr>
              <a:t>Essential functionalities</a:t>
            </a:r>
          </a:p>
          <a:p>
            <a:endParaRPr lang="en-US" sz="3400" dirty="0">
              <a:solidFill>
                <a:srgbClr val="FFFFFF"/>
              </a:solidFill>
            </a:endParaRPr>
          </a:p>
          <a:p>
            <a:r>
              <a:rPr lang="en-US" sz="3400" dirty="0">
                <a:solidFill>
                  <a:srgbClr val="FFFFFF"/>
                </a:solidFill>
              </a:rPr>
              <a:t>Informative data and popups</a:t>
            </a:r>
          </a:p>
          <a:p>
            <a:endParaRPr lang="en-US" sz="3400" dirty="0">
              <a:solidFill>
                <a:srgbClr val="FFFFFF"/>
              </a:solidFill>
            </a:endParaRPr>
          </a:p>
          <a:p>
            <a:r>
              <a:rPr lang="en-US" sz="3400" dirty="0">
                <a:solidFill>
                  <a:srgbClr val="FFFFFF"/>
                </a:solidFill>
              </a:rPr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650512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C55DB-27E8-4F29-A44F-81FB2E71D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2888" r="1" b="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93CF5-CF28-4D4D-AA14-9A8BE8EE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I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AB0EB-C463-4C29-A82E-F76E60EC0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983" y="1901419"/>
            <a:ext cx="11264629" cy="45914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JavaScript (asynchronous operations, promises, rendering, web dev)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ArcGIS API for JS (It offers so much!)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GIS (ArcGIS Online, ArcGIS Pro)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616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B1C2565-8BAC-414B-B139-AA65C4C1DF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3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61AFEC-E47D-44D4-AF26-29A870F45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The road ahead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F92215-AA8C-40CD-B82E-8F321DE8A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UX/UI design using JS framework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Continue to work with ArcGIS JS API and maybe more in the future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Keep appreciating nature</a:t>
            </a:r>
          </a:p>
        </p:txBody>
      </p:sp>
    </p:spTree>
    <p:extLst>
      <p:ext uri="{BB962C8B-B14F-4D97-AF65-F5344CB8AC3E}">
        <p14:creationId xmlns:p14="http://schemas.microsoft.com/office/powerpoint/2010/main" val="3556068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72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" name="Rectangle 74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Telluride Ski Resort Donation Day | Town of Mountain Village">
            <a:extLst>
              <a:ext uri="{FF2B5EF4-FFF2-40B4-BE49-F238E27FC236}">
                <a16:creationId xmlns:a16="http://schemas.microsoft.com/office/drawing/2014/main" id="{4CC2634A-267B-4984-AA7C-7F9D8BBE9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" r="7605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349C70-2FDD-4AC4-A503-05CFB6B7D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38F9F-E532-47E7-AAA6-F1D14E104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Special thanks to John Grayson and Max Payson for answering my questions regarding the app/JavaScript</a:t>
            </a:r>
          </a:p>
        </p:txBody>
      </p:sp>
    </p:spTree>
    <p:extLst>
      <p:ext uri="{BB962C8B-B14F-4D97-AF65-F5344CB8AC3E}">
        <p14:creationId xmlns:p14="http://schemas.microsoft.com/office/powerpoint/2010/main" val="2167825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9503B7FE-EBA9-4FDC-B802-DBE1D9C1A681">
            <a:extLst>
              <a:ext uri="{FF2B5EF4-FFF2-40B4-BE49-F238E27FC236}">
                <a16:creationId xmlns:a16="http://schemas.microsoft.com/office/drawing/2014/main" id="{FC063147-2366-4EC7-B477-F7DDD2CC48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 b="1568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30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9DB8B5F8-C122-40EE-A0C8-6587E4599B61">
            <a:extLst>
              <a:ext uri="{FF2B5EF4-FFF2-40B4-BE49-F238E27FC236}">
                <a16:creationId xmlns:a16="http://schemas.microsoft.com/office/drawing/2014/main" id="{0E9F0073-5B3C-4D8B-8209-C6DF5F732F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6" b="16278"/>
          <a:stretch/>
        </p:blipFill>
        <p:spPr bwMode="auto">
          <a:xfrm>
            <a:off x="-1504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001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BF299-A5BB-4CC2-82A2-A8AB861D5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3C449498-D87F-4CF7-8626-F79BA5417DD5">
            <a:extLst>
              <a:ext uri="{FF2B5EF4-FFF2-40B4-BE49-F238E27FC236}">
                <a16:creationId xmlns:a16="http://schemas.microsoft.com/office/drawing/2014/main" id="{C9C8DB3F-7880-469A-8FAF-DC22E8BE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7653"/>
            <a:ext cx="12188952" cy="886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2133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8D430-9029-41EF-BFA8-0885BC6E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6A238-237A-4DB6-924C-11DE66FFF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009" y="10969692"/>
            <a:ext cx="2662069" cy="11882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122" name="5425EBD6-FF0B-4044-805A-3496BA04CC7C">
            <a:extLst>
              <a:ext uri="{FF2B5EF4-FFF2-40B4-BE49-F238E27FC236}">
                <a16:creationId xmlns:a16="http://schemas.microsoft.com/office/drawing/2014/main" id="{9AE639A5-E07C-4F35-A987-58B07EAE8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1758"/>
            <a:ext cx="12191999" cy="914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850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72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74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4A6AB-D136-42E6-8521-8872C2A9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553780"/>
            <a:ext cx="5114926" cy="1330839"/>
          </a:xfrm>
        </p:spPr>
        <p:txBody>
          <a:bodyPr>
            <a:normAutofit/>
          </a:bodyPr>
          <a:lstStyle/>
          <a:p>
            <a:r>
              <a:rPr lang="en-US" sz="4000" dirty="0"/>
              <a:t>It can be overwhelming</a:t>
            </a:r>
          </a:p>
        </p:txBody>
      </p:sp>
      <p:sp>
        <p:nvSpPr>
          <p:cNvPr id="1041" name="Content Placeholder 1029">
            <a:extLst>
              <a:ext uri="{FF2B5EF4-FFF2-40B4-BE49-F238E27FC236}">
                <a16:creationId xmlns:a16="http://schemas.microsoft.com/office/drawing/2014/main" id="{D8E58224-2A62-4B85-B8B7-03A17724E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649" y="2550039"/>
            <a:ext cx="3158741" cy="3908586"/>
          </a:xfrm>
        </p:spPr>
        <p:txBody>
          <a:bodyPr>
            <a:normAutofit/>
          </a:bodyPr>
          <a:lstStyle/>
          <a:p>
            <a:r>
              <a:rPr lang="en-US" sz="2000" dirty="0"/>
              <a:t>Over </a:t>
            </a:r>
            <a:r>
              <a:rPr lang="en-US" sz="2000" b="1" dirty="0"/>
              <a:t>70</a:t>
            </a:r>
            <a:r>
              <a:rPr lang="en-US" sz="2000" dirty="0"/>
              <a:t> trails in the area</a:t>
            </a:r>
          </a:p>
          <a:p>
            <a:endParaRPr lang="en-US" sz="2000" dirty="0"/>
          </a:p>
          <a:p>
            <a:r>
              <a:rPr lang="en-US" sz="2000" dirty="0"/>
              <a:t>2 wilderness areas</a:t>
            </a:r>
          </a:p>
        </p:txBody>
      </p:sp>
      <p:pic>
        <p:nvPicPr>
          <p:cNvPr id="1026" name="Picture 2" descr="Hiking in the Telluride Area « Telluride Vacation Rentals – Luxury Vacation  Rentals and Lodging Homes and Condos">
            <a:extLst>
              <a:ext uri="{FF2B5EF4-FFF2-40B4-BE49-F238E27FC236}">
                <a16:creationId xmlns:a16="http://schemas.microsoft.com/office/drawing/2014/main" id="{7BB1EF7B-6AFD-44D5-8739-FCB70E8B5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5" r="833" b="3"/>
          <a:stretch/>
        </p:blipFill>
        <p:spPr bwMode="auto"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510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27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24EA726-4AA7-4DEE-AF0D-F2469324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8795" y="71585"/>
            <a:ext cx="3091607" cy="1655483"/>
          </a:xfrm>
        </p:spPr>
        <p:txBody>
          <a:bodyPr anchor="b">
            <a:normAutofit/>
          </a:bodyPr>
          <a:lstStyle/>
          <a:p>
            <a:r>
              <a:rPr lang="en-US" sz="4000" dirty="0"/>
              <a:t>Kudos to TMC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3BB719-9D6A-4A5C-AF6F-A219C9FC9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92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71" name="Content Placeholder 7">
            <a:extLst>
              <a:ext uri="{FF2B5EF4-FFF2-40B4-BE49-F238E27FC236}">
                <a16:creationId xmlns:a16="http://schemas.microsoft.com/office/drawing/2014/main" id="{2E47A6BB-9294-4139-A0B0-F20B9A952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31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68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5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24EA726-4AA7-4DEE-AF0D-F2469324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US" sz="4000"/>
              <a:t>Kudos to TMC</a:t>
            </a:r>
            <a:br>
              <a:rPr lang="en-US" sz="4000"/>
            </a:br>
            <a:r>
              <a:rPr lang="en-US" sz="4000"/>
              <a:t>	-But…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3BB719-9D6A-4A5C-AF6F-A219C9FC9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92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71" name="Content Placeholder 7">
            <a:extLst>
              <a:ext uri="{FF2B5EF4-FFF2-40B4-BE49-F238E27FC236}">
                <a16:creationId xmlns:a16="http://schemas.microsoft.com/office/drawing/2014/main" id="{2E47A6BB-9294-4139-A0B0-F20B9A952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US" sz="2000" dirty="0"/>
              <a:t>Lack of trails info</a:t>
            </a:r>
          </a:p>
          <a:p>
            <a:endParaRPr lang="en-US" sz="2000" dirty="0"/>
          </a:p>
          <a:p>
            <a:r>
              <a:rPr lang="en-US" sz="2000" dirty="0"/>
              <a:t>Limited functionalities</a:t>
            </a:r>
          </a:p>
          <a:p>
            <a:endParaRPr lang="en-US" sz="2000" dirty="0"/>
          </a:p>
          <a:p>
            <a:r>
              <a:rPr lang="en-US" sz="2000" dirty="0"/>
              <a:t>Only available in 2D</a:t>
            </a:r>
          </a:p>
          <a:p>
            <a:endParaRPr lang="en-US" sz="2000" dirty="0"/>
          </a:p>
          <a:p>
            <a:r>
              <a:rPr lang="en-US" sz="2000" dirty="0"/>
              <a:t>Symbology not very informative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5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24EA726-4AA7-4DEE-AF0D-F2469324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US" sz="4000" dirty="0"/>
              <a:t>Kudos to TMC</a:t>
            </a:r>
            <a:br>
              <a:rPr lang="en-US" sz="4000" dirty="0"/>
            </a:br>
            <a:r>
              <a:rPr lang="en-US" sz="4000" dirty="0"/>
              <a:t>	</a:t>
            </a:r>
            <a:r>
              <a:rPr lang="en-US" sz="4000"/>
              <a:t>-But…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1CEAAD6-2794-4CA6-AEB9-CC605232C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982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71" name="Content Placeholder 7">
            <a:extLst>
              <a:ext uri="{FF2B5EF4-FFF2-40B4-BE49-F238E27FC236}">
                <a16:creationId xmlns:a16="http://schemas.microsoft.com/office/drawing/2014/main" id="{2E47A6BB-9294-4139-A0B0-F20B9A952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US" sz="2000" dirty="0"/>
              <a:t>Lack of trails info</a:t>
            </a:r>
          </a:p>
          <a:p>
            <a:endParaRPr lang="en-US" sz="2000" dirty="0"/>
          </a:p>
          <a:p>
            <a:r>
              <a:rPr lang="en-US" sz="2000" dirty="0"/>
              <a:t>Limited functionalities</a:t>
            </a:r>
          </a:p>
          <a:p>
            <a:endParaRPr lang="en-US" sz="2000" dirty="0"/>
          </a:p>
          <a:p>
            <a:r>
              <a:rPr lang="en-US" sz="2000" dirty="0"/>
              <a:t>Only available in 2D</a:t>
            </a:r>
          </a:p>
          <a:p>
            <a:endParaRPr lang="en-US" sz="2000" dirty="0"/>
          </a:p>
          <a:p>
            <a:r>
              <a:rPr lang="en-US" sz="2000" dirty="0"/>
              <a:t>Symbology not very informative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5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207</Words>
  <Application>Microsoft Office PowerPoint</Application>
  <PresentationFormat>Widescreen</PresentationFormat>
  <Paragraphs>61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Telluride 3D Trails Map</vt:lpstr>
      <vt:lpstr>PowerPoint Presentation</vt:lpstr>
      <vt:lpstr>PowerPoint Presentation</vt:lpstr>
      <vt:lpstr>PowerPoint Presentation</vt:lpstr>
      <vt:lpstr>PowerPoint Presentation</vt:lpstr>
      <vt:lpstr>It can be overwhelming</vt:lpstr>
      <vt:lpstr>Kudos to TMC</vt:lpstr>
      <vt:lpstr>Kudos to TMC  -But…</vt:lpstr>
      <vt:lpstr>Kudos to TMC  -But…</vt:lpstr>
      <vt:lpstr>Kudos to TMC  -But…</vt:lpstr>
      <vt:lpstr>Kudos to TMC  -But…</vt:lpstr>
      <vt:lpstr>PowerPoint Presentation</vt:lpstr>
      <vt:lpstr>PowerPoint Presentation</vt:lpstr>
      <vt:lpstr>What I learned</vt:lpstr>
      <vt:lpstr>The road ahead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Telluride 3D Trails Map</dc:title>
  <dc:creator>Daming Wang</dc:creator>
  <cp:lastModifiedBy>Daming Wang</cp:lastModifiedBy>
  <cp:revision>1</cp:revision>
  <dcterms:created xsi:type="dcterms:W3CDTF">2021-08-19T13:08:47Z</dcterms:created>
  <dcterms:modified xsi:type="dcterms:W3CDTF">2021-08-19T19:52:47Z</dcterms:modified>
</cp:coreProperties>
</file>